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image32.jpg" ContentType="image/jpeg"/>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8" r:id="rId2"/>
    <p:sldMasterId id="2147483711" r:id="rId3"/>
  </p:sldMasterIdLst>
  <p:notesMasterIdLst>
    <p:notesMasterId r:id="rId41"/>
  </p:notesMasterIdLst>
  <p:sldIdLst>
    <p:sldId id="290" r:id="rId4"/>
    <p:sldId id="428" r:id="rId5"/>
    <p:sldId id="377" r:id="rId6"/>
    <p:sldId id="435" r:id="rId7"/>
    <p:sldId id="430" r:id="rId8"/>
    <p:sldId id="431" r:id="rId9"/>
    <p:sldId id="432" r:id="rId10"/>
    <p:sldId id="414" r:id="rId11"/>
    <p:sldId id="437" r:id="rId12"/>
    <p:sldId id="438" r:id="rId13"/>
    <p:sldId id="439" r:id="rId14"/>
    <p:sldId id="436" r:id="rId15"/>
    <p:sldId id="416" r:id="rId16"/>
    <p:sldId id="440" r:id="rId17"/>
    <p:sldId id="441" r:id="rId18"/>
    <p:sldId id="415" r:id="rId19"/>
    <p:sldId id="443" r:id="rId20"/>
    <p:sldId id="453" r:id="rId21"/>
    <p:sldId id="454" r:id="rId22"/>
    <p:sldId id="455" r:id="rId23"/>
    <p:sldId id="444" r:id="rId24"/>
    <p:sldId id="456" r:id="rId25"/>
    <p:sldId id="407" r:id="rId26"/>
    <p:sldId id="457" r:id="rId27"/>
    <p:sldId id="458" r:id="rId28"/>
    <p:sldId id="417" r:id="rId29"/>
    <p:sldId id="446" r:id="rId30"/>
    <p:sldId id="447" r:id="rId31"/>
    <p:sldId id="449" r:id="rId32"/>
    <p:sldId id="418" r:id="rId33"/>
    <p:sldId id="451" r:id="rId34"/>
    <p:sldId id="450" r:id="rId35"/>
    <p:sldId id="452" r:id="rId36"/>
    <p:sldId id="433" r:id="rId37"/>
    <p:sldId id="434" r:id="rId38"/>
    <p:sldId id="445" r:id="rId39"/>
    <p:sldId id="393" r:id="rId40"/>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amp;封底页" id="{1F4A09BD-BB07-4239-80C2-E25B6F20FD93}">
          <p14:sldIdLst>
            <p14:sldId id="290"/>
            <p14:sldId id="428"/>
            <p14:sldId id="377"/>
            <p14:sldId id="435"/>
            <p14:sldId id="430"/>
            <p14:sldId id="431"/>
            <p14:sldId id="432"/>
            <p14:sldId id="414"/>
            <p14:sldId id="437"/>
            <p14:sldId id="438"/>
            <p14:sldId id="439"/>
            <p14:sldId id="436"/>
            <p14:sldId id="416"/>
            <p14:sldId id="440"/>
            <p14:sldId id="441"/>
            <p14:sldId id="415"/>
            <p14:sldId id="443"/>
            <p14:sldId id="453"/>
            <p14:sldId id="454"/>
            <p14:sldId id="455"/>
            <p14:sldId id="444"/>
            <p14:sldId id="456"/>
            <p14:sldId id="407"/>
            <p14:sldId id="457"/>
            <p14:sldId id="458"/>
            <p14:sldId id="417"/>
            <p14:sldId id="446"/>
            <p14:sldId id="447"/>
            <p14:sldId id="449"/>
            <p14:sldId id="418"/>
            <p14:sldId id="451"/>
            <p14:sldId id="450"/>
            <p14:sldId id="452"/>
            <p14:sldId id="433"/>
            <p14:sldId id="434"/>
            <p14:sldId id="445"/>
            <p14:sldId id="3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a:srgbClr val="596273"/>
    <a:srgbClr val="C3C4C8"/>
    <a:srgbClr val="A5A5A5"/>
    <a:srgbClr val="BF9254"/>
    <a:srgbClr val="E44C50"/>
    <a:srgbClr val="DD5046"/>
    <a:srgbClr val="09BFFF"/>
    <a:srgbClr val="0056C8"/>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0" autoAdjust="0"/>
    <p:restoredTop sz="93792" autoAdjust="0"/>
  </p:normalViewPr>
  <p:slideViewPr>
    <p:cSldViewPr snapToGrid="0" showGuides="1">
      <p:cViewPr>
        <p:scale>
          <a:sx n="114" d="100"/>
          <a:sy n="114" d="100"/>
        </p:scale>
        <p:origin x="304" y="280"/>
      </p:cViewPr>
      <p:guideLst/>
    </p:cSldViewPr>
  </p:slideViewPr>
  <p:notesTextViewPr>
    <p:cViewPr>
      <p:scale>
        <a:sx n="66" d="100"/>
        <a:sy n="66" d="100"/>
      </p:scale>
      <p:origin x="0" y="0"/>
    </p:cViewPr>
  </p:notesTextViewPr>
  <p:sorterViewPr>
    <p:cViewPr>
      <p:scale>
        <a:sx n="36" d="100"/>
        <a:sy n="36" d="100"/>
      </p:scale>
      <p:origin x="0" y="-170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gs" Target="tags/tag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sz="1400" b="0" i="0" u="none" strike="noStrike" baseline="0">
                <a:effectLst/>
              </a:rPr>
              <a:t>模拟专家数据集质量评估</a:t>
            </a:r>
            <a:r>
              <a:rPr lang="en-CN" sz="1400" b="0" i="0" u="none" strike="noStrike" baseline="0">
                <a:effectLst/>
              </a:rPr>
              <a:t> </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原始数据集</c:v>
                </c:pt>
              </c:strCache>
            </c:strRef>
          </c:tx>
          <c:spPr>
            <a:solidFill>
              <a:schemeClr val="accent1"/>
            </a:solidFill>
            <a:ln>
              <a:noFill/>
            </a:ln>
            <a:effectLst/>
          </c:spPr>
          <c:invertIfNegative val="0"/>
          <c:cat>
            <c:strRef>
              <c:f>Sheet1!$A$2:$A$5</c:f>
              <c:strCache>
                <c:ptCount val="4"/>
                <c:pt idx="0">
                  <c:v>全面性（20%)</c:v>
                </c:pt>
                <c:pt idx="1">
                  <c:v>专业性（40%）</c:v>
                </c:pt>
                <c:pt idx="2">
                  <c:v>真实性（30%）</c:v>
                </c:pt>
                <c:pt idx="3">
                  <c:v>安全性（10%）</c:v>
                </c:pt>
              </c:strCache>
            </c:strRef>
          </c:cat>
          <c:val>
            <c:numRef>
              <c:f>Sheet1!$B$2:$B$5</c:f>
              <c:numCache>
                <c:formatCode>General</c:formatCode>
                <c:ptCount val="4"/>
                <c:pt idx="0">
                  <c:v>11.9</c:v>
                </c:pt>
                <c:pt idx="1">
                  <c:v>21.6</c:v>
                </c:pt>
                <c:pt idx="2">
                  <c:v>19.399999999999999</c:v>
                </c:pt>
                <c:pt idx="3">
                  <c:v>10</c:v>
                </c:pt>
              </c:numCache>
            </c:numRef>
          </c:val>
          <c:extLst>
            <c:ext xmlns:c16="http://schemas.microsoft.com/office/drawing/2014/chart" uri="{C3380CC4-5D6E-409C-BE32-E72D297353CC}">
              <c16:uniqueId val="{00000000-524D-9243-B733-2F5B2722F5EA}"/>
            </c:ext>
          </c:extLst>
        </c:ser>
        <c:ser>
          <c:idx val="1"/>
          <c:order val="1"/>
          <c:tx>
            <c:strRef>
              <c:f>Sheet1!$C$1</c:f>
              <c:strCache>
                <c:ptCount val="1"/>
                <c:pt idx="0">
                  <c:v>心理咨询报告生成数据集</c:v>
                </c:pt>
              </c:strCache>
            </c:strRef>
          </c:tx>
          <c:spPr>
            <a:solidFill>
              <a:schemeClr val="accent2"/>
            </a:solidFill>
            <a:ln>
              <a:noFill/>
            </a:ln>
            <a:effectLst/>
          </c:spPr>
          <c:invertIfNegative val="0"/>
          <c:cat>
            <c:strRef>
              <c:f>Sheet1!$A$2:$A$5</c:f>
              <c:strCache>
                <c:ptCount val="4"/>
                <c:pt idx="0">
                  <c:v>全面性（20%)</c:v>
                </c:pt>
                <c:pt idx="1">
                  <c:v>专业性（40%）</c:v>
                </c:pt>
                <c:pt idx="2">
                  <c:v>真实性（30%）</c:v>
                </c:pt>
                <c:pt idx="3">
                  <c:v>安全性（10%）</c:v>
                </c:pt>
              </c:strCache>
            </c:strRef>
          </c:cat>
          <c:val>
            <c:numRef>
              <c:f>Sheet1!$C$2:$C$5</c:f>
              <c:numCache>
                <c:formatCode>General</c:formatCode>
                <c:ptCount val="4"/>
                <c:pt idx="0">
                  <c:v>13.6</c:v>
                </c:pt>
                <c:pt idx="1">
                  <c:v>25.6</c:v>
                </c:pt>
                <c:pt idx="2">
                  <c:v>22.5</c:v>
                </c:pt>
                <c:pt idx="3">
                  <c:v>10</c:v>
                </c:pt>
              </c:numCache>
            </c:numRef>
          </c:val>
          <c:extLst>
            <c:ext xmlns:c16="http://schemas.microsoft.com/office/drawing/2014/chart" uri="{C3380CC4-5D6E-409C-BE32-E72D297353CC}">
              <c16:uniqueId val="{00000001-524D-9243-B733-2F5B2722F5EA}"/>
            </c:ext>
          </c:extLst>
        </c:ser>
        <c:dLbls>
          <c:showLegendKey val="0"/>
          <c:showVal val="0"/>
          <c:showCatName val="0"/>
          <c:showSerName val="0"/>
          <c:showPercent val="0"/>
          <c:showBubbleSize val="0"/>
        </c:dLbls>
        <c:gapWidth val="219"/>
        <c:overlap val="-27"/>
        <c:axId val="594268879"/>
        <c:axId val="585611344"/>
      </c:barChart>
      <c:catAx>
        <c:axId val="5942688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N"/>
          </a:p>
        </c:txPr>
        <c:crossAx val="585611344"/>
        <c:crosses val="autoZero"/>
        <c:auto val="1"/>
        <c:lblAlgn val="ctr"/>
        <c:lblOffset val="100"/>
        <c:noMultiLvlLbl val="0"/>
      </c:catAx>
      <c:valAx>
        <c:axId val="5856113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N"/>
          </a:p>
        </c:txPr>
        <c:crossAx val="5942688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kern="1200" spc="0" baseline="0">
                <a:solidFill>
                  <a:sysClr val="windowText" lastClr="000000">
                    <a:lumMod val="65000"/>
                    <a:lumOff val="35000"/>
                  </a:sysClr>
                </a:solidFill>
              </a:rPr>
              <a:t>微调模型评估</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CN"/>
        </a:p>
      </c:txPr>
    </c:title>
    <c:autoTitleDeleted val="0"/>
    <c:plotArea>
      <c:layout/>
      <c:barChart>
        <c:barDir val="col"/>
        <c:grouping val="clustered"/>
        <c:varyColors val="0"/>
        <c:ser>
          <c:idx val="0"/>
          <c:order val="0"/>
          <c:tx>
            <c:strRef>
              <c:f>Sheet1!$I$7</c:f>
              <c:strCache>
                <c:ptCount val="1"/>
                <c:pt idx="0">
                  <c:v>InternLM2_5-chat-7B</c:v>
                </c:pt>
              </c:strCache>
            </c:strRef>
          </c:tx>
          <c:spPr>
            <a:solidFill>
              <a:schemeClr val="accent1"/>
            </a:solidFill>
            <a:ln>
              <a:noFill/>
            </a:ln>
            <a:effectLst/>
          </c:spPr>
          <c:invertIfNegative val="0"/>
          <c:cat>
            <c:strRef>
              <c:f>Sheet1!$H$8:$H$11</c:f>
              <c:strCache>
                <c:ptCount val="4"/>
                <c:pt idx="0">
                  <c:v>全面性（20%)</c:v>
                </c:pt>
                <c:pt idx="1">
                  <c:v>专业性（40%）</c:v>
                </c:pt>
                <c:pt idx="2">
                  <c:v>真实性（30%）</c:v>
                </c:pt>
                <c:pt idx="3">
                  <c:v>安全性（10%）</c:v>
                </c:pt>
              </c:strCache>
            </c:strRef>
          </c:cat>
          <c:val>
            <c:numRef>
              <c:f>Sheet1!$I$8:$I$11</c:f>
              <c:numCache>
                <c:formatCode>General</c:formatCode>
                <c:ptCount val="4"/>
                <c:pt idx="0">
                  <c:v>13.7</c:v>
                </c:pt>
                <c:pt idx="1">
                  <c:v>24.2</c:v>
                </c:pt>
                <c:pt idx="2">
                  <c:v>13.7</c:v>
                </c:pt>
                <c:pt idx="3">
                  <c:v>10</c:v>
                </c:pt>
              </c:numCache>
            </c:numRef>
          </c:val>
          <c:extLst>
            <c:ext xmlns:c16="http://schemas.microsoft.com/office/drawing/2014/chart" uri="{C3380CC4-5D6E-409C-BE32-E72D297353CC}">
              <c16:uniqueId val="{00000000-B453-B14A-84FC-2B1412DDCFB2}"/>
            </c:ext>
          </c:extLst>
        </c:ser>
        <c:ser>
          <c:idx val="1"/>
          <c:order val="1"/>
          <c:tx>
            <c:strRef>
              <c:f>Sheet1!$J$7</c:f>
              <c:strCache>
                <c:ptCount val="1"/>
                <c:pt idx="0">
                  <c:v>INTJ（微调部署版）</c:v>
                </c:pt>
              </c:strCache>
            </c:strRef>
          </c:tx>
          <c:spPr>
            <a:solidFill>
              <a:schemeClr val="accent2"/>
            </a:solidFill>
            <a:ln>
              <a:noFill/>
            </a:ln>
            <a:effectLst/>
          </c:spPr>
          <c:invertIfNegative val="0"/>
          <c:cat>
            <c:strRef>
              <c:f>Sheet1!$H$8:$H$11</c:f>
              <c:strCache>
                <c:ptCount val="4"/>
                <c:pt idx="0">
                  <c:v>全面性（20%)</c:v>
                </c:pt>
                <c:pt idx="1">
                  <c:v>专业性（40%）</c:v>
                </c:pt>
                <c:pt idx="2">
                  <c:v>真实性（30%）</c:v>
                </c:pt>
                <c:pt idx="3">
                  <c:v>安全性（10%）</c:v>
                </c:pt>
              </c:strCache>
            </c:strRef>
          </c:cat>
          <c:val>
            <c:numRef>
              <c:f>Sheet1!$J$8:$J$11</c:f>
              <c:numCache>
                <c:formatCode>General</c:formatCode>
                <c:ptCount val="4"/>
                <c:pt idx="0">
                  <c:v>14.8</c:v>
                </c:pt>
                <c:pt idx="1">
                  <c:v>27.3</c:v>
                </c:pt>
                <c:pt idx="2">
                  <c:v>23.8</c:v>
                </c:pt>
                <c:pt idx="3">
                  <c:v>10</c:v>
                </c:pt>
              </c:numCache>
            </c:numRef>
          </c:val>
          <c:extLst>
            <c:ext xmlns:c16="http://schemas.microsoft.com/office/drawing/2014/chart" uri="{C3380CC4-5D6E-409C-BE32-E72D297353CC}">
              <c16:uniqueId val="{00000001-B453-B14A-84FC-2B1412DDCFB2}"/>
            </c:ext>
          </c:extLst>
        </c:ser>
        <c:dLbls>
          <c:showLegendKey val="0"/>
          <c:showVal val="0"/>
          <c:showCatName val="0"/>
          <c:showSerName val="0"/>
          <c:showPercent val="0"/>
          <c:showBubbleSize val="0"/>
        </c:dLbls>
        <c:gapWidth val="219"/>
        <c:overlap val="-27"/>
        <c:axId val="731040991"/>
        <c:axId val="1950009791"/>
      </c:barChart>
      <c:catAx>
        <c:axId val="7310409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N"/>
          </a:p>
        </c:txPr>
        <c:crossAx val="1950009791"/>
        <c:crosses val="autoZero"/>
        <c:auto val="1"/>
        <c:lblAlgn val="ctr"/>
        <c:lblOffset val="100"/>
        <c:noMultiLvlLbl val="0"/>
      </c:catAx>
      <c:valAx>
        <c:axId val="19500097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N"/>
          </a:p>
        </c:txPr>
        <c:crossAx val="7310409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4C4BF9-45A0-4A6A-850C-1A356FBAF99D}" type="datetimeFigureOut">
              <a:rPr lang="zh-CN" altLang="en-US" smtClean="0"/>
              <a:t>2025/5/23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ADDEB0-F42D-4115-86DB-5DAE64C6A361}" type="slidenum">
              <a:rPr lang="zh-CN" altLang="en-US" smtClean="0"/>
              <a:t>‹#›</a:t>
            </a:fld>
            <a:endParaRPr lang="zh-CN" altLang="en-US"/>
          </a:p>
        </p:txBody>
      </p:sp>
    </p:spTree>
    <p:extLst>
      <p:ext uri="{BB962C8B-B14F-4D97-AF65-F5344CB8AC3E}">
        <p14:creationId xmlns:p14="http://schemas.microsoft.com/office/powerpoint/2010/main" val="2631226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ADDEB0-F42D-4115-86DB-5DAE64C6A361}" type="slidenum">
              <a:rPr lang="zh-CN" altLang="en-US" smtClean="0"/>
              <a:t>1</a:t>
            </a:fld>
            <a:endParaRPr lang="zh-CN" altLang="en-US"/>
          </a:p>
        </p:txBody>
      </p:sp>
    </p:spTree>
    <p:extLst>
      <p:ext uri="{BB962C8B-B14F-4D97-AF65-F5344CB8AC3E}">
        <p14:creationId xmlns:p14="http://schemas.microsoft.com/office/powerpoint/2010/main" val="2063474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B0489-644B-5B9A-5547-2A14E2ACB73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10A77E7-FD0C-F271-0CBE-686653FCA8E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FB91CF5-D81D-FBCE-2B7E-3A3B8BF7C0F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FE6726A-F76A-6696-D48B-F8EBC7461555}"/>
              </a:ext>
            </a:extLst>
          </p:cNvPr>
          <p:cNvSpPr>
            <a:spLocks noGrp="1"/>
          </p:cNvSpPr>
          <p:nvPr>
            <p:ph type="sldNum" sz="quarter" idx="5"/>
          </p:nvPr>
        </p:nvSpPr>
        <p:spPr/>
        <p:txBody>
          <a:bodyPr/>
          <a:lstStyle/>
          <a:p>
            <a:fld id="{CEADDEB0-F42D-4115-86DB-5DAE64C6A361}" type="slidenum">
              <a:rPr lang="zh-CN" altLang="en-US" smtClean="0"/>
              <a:t>10</a:t>
            </a:fld>
            <a:endParaRPr lang="zh-CN" altLang="en-US"/>
          </a:p>
        </p:txBody>
      </p:sp>
    </p:spTree>
    <p:extLst>
      <p:ext uri="{BB962C8B-B14F-4D97-AF65-F5344CB8AC3E}">
        <p14:creationId xmlns:p14="http://schemas.microsoft.com/office/powerpoint/2010/main" val="1680680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1C780-F79F-9C19-AC6B-96F77205E4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630D68-CB66-69E0-81E1-D0521673E2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00323AA-B4EC-D79C-26B6-BDDE7232FC6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26E0A64-BB9F-E18B-E9DD-A17FB00F13A3}"/>
              </a:ext>
            </a:extLst>
          </p:cNvPr>
          <p:cNvSpPr>
            <a:spLocks noGrp="1"/>
          </p:cNvSpPr>
          <p:nvPr>
            <p:ph type="sldNum" sz="quarter" idx="5"/>
          </p:nvPr>
        </p:nvSpPr>
        <p:spPr/>
        <p:txBody>
          <a:bodyPr/>
          <a:lstStyle/>
          <a:p>
            <a:fld id="{CEADDEB0-F42D-4115-86DB-5DAE64C6A361}" type="slidenum">
              <a:rPr lang="zh-CN" altLang="en-US" smtClean="0"/>
              <a:t>11</a:t>
            </a:fld>
            <a:endParaRPr lang="zh-CN" altLang="en-US"/>
          </a:p>
        </p:txBody>
      </p:sp>
    </p:spTree>
    <p:extLst>
      <p:ext uri="{BB962C8B-B14F-4D97-AF65-F5344CB8AC3E}">
        <p14:creationId xmlns:p14="http://schemas.microsoft.com/office/powerpoint/2010/main" val="908953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D30FE-0CD0-09A8-C19E-52E083762C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5780C9-803A-C0EC-C034-410A147F52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2AE81C3-1DA0-A809-77D8-EEFC1956991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490FF20-C977-8454-FD08-C008C7C2220B}"/>
              </a:ext>
            </a:extLst>
          </p:cNvPr>
          <p:cNvSpPr>
            <a:spLocks noGrp="1"/>
          </p:cNvSpPr>
          <p:nvPr>
            <p:ph type="sldNum" sz="quarter" idx="5"/>
          </p:nvPr>
        </p:nvSpPr>
        <p:spPr/>
        <p:txBody>
          <a:bodyPr/>
          <a:lstStyle/>
          <a:p>
            <a:fld id="{CEADDEB0-F42D-4115-86DB-5DAE64C6A361}" type="slidenum">
              <a:rPr lang="zh-CN" altLang="en-US" smtClean="0"/>
              <a:t>12</a:t>
            </a:fld>
            <a:endParaRPr lang="zh-CN" altLang="en-US"/>
          </a:p>
        </p:txBody>
      </p:sp>
    </p:spTree>
    <p:extLst>
      <p:ext uri="{BB962C8B-B14F-4D97-AF65-F5344CB8AC3E}">
        <p14:creationId xmlns:p14="http://schemas.microsoft.com/office/powerpoint/2010/main" val="607274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ADDEB0-F42D-4115-86DB-5DAE64C6A361}" type="slidenum">
              <a:rPr lang="zh-CN" altLang="en-US" smtClean="0"/>
              <a:t>13</a:t>
            </a:fld>
            <a:endParaRPr lang="zh-CN" altLang="en-US"/>
          </a:p>
        </p:txBody>
      </p:sp>
    </p:spTree>
    <p:extLst>
      <p:ext uri="{BB962C8B-B14F-4D97-AF65-F5344CB8AC3E}">
        <p14:creationId xmlns:p14="http://schemas.microsoft.com/office/powerpoint/2010/main" val="2408522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FAC35-B998-8854-96CE-CAFEEBE0E3B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299F0B-D631-5C30-6CB1-17060ADE74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68CFB2-0218-DDEE-727D-32B2480A5C5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5385A40-8A64-7A5F-5526-9C8316B2290F}"/>
              </a:ext>
            </a:extLst>
          </p:cNvPr>
          <p:cNvSpPr>
            <a:spLocks noGrp="1"/>
          </p:cNvSpPr>
          <p:nvPr>
            <p:ph type="sldNum" sz="quarter" idx="5"/>
          </p:nvPr>
        </p:nvSpPr>
        <p:spPr/>
        <p:txBody>
          <a:bodyPr/>
          <a:lstStyle/>
          <a:p>
            <a:fld id="{CEADDEB0-F42D-4115-86DB-5DAE64C6A361}" type="slidenum">
              <a:rPr lang="zh-CN" altLang="en-US" smtClean="0"/>
              <a:t>14</a:t>
            </a:fld>
            <a:endParaRPr lang="zh-CN" altLang="en-US"/>
          </a:p>
        </p:txBody>
      </p:sp>
    </p:spTree>
    <p:extLst>
      <p:ext uri="{BB962C8B-B14F-4D97-AF65-F5344CB8AC3E}">
        <p14:creationId xmlns:p14="http://schemas.microsoft.com/office/powerpoint/2010/main" val="88242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A02E9-1BB2-ABA1-25B2-3DDA461B2F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F23628-482A-DD4C-4176-4C28656F6CC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E2BE9AD-E3F2-A21E-DE73-5D8EB7C9CE9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020AF82-2AAC-7596-41B9-890356A58A93}"/>
              </a:ext>
            </a:extLst>
          </p:cNvPr>
          <p:cNvSpPr>
            <a:spLocks noGrp="1"/>
          </p:cNvSpPr>
          <p:nvPr>
            <p:ph type="sldNum" sz="quarter" idx="5"/>
          </p:nvPr>
        </p:nvSpPr>
        <p:spPr/>
        <p:txBody>
          <a:bodyPr/>
          <a:lstStyle/>
          <a:p>
            <a:fld id="{CEADDEB0-F42D-4115-86DB-5DAE64C6A361}" type="slidenum">
              <a:rPr lang="zh-CN" altLang="en-US" smtClean="0"/>
              <a:t>15</a:t>
            </a:fld>
            <a:endParaRPr lang="zh-CN" altLang="en-US"/>
          </a:p>
        </p:txBody>
      </p:sp>
    </p:spTree>
    <p:extLst>
      <p:ext uri="{BB962C8B-B14F-4D97-AF65-F5344CB8AC3E}">
        <p14:creationId xmlns:p14="http://schemas.microsoft.com/office/powerpoint/2010/main" val="3176906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ADDEB0-F42D-4115-86DB-5DAE64C6A361}" type="slidenum">
              <a:rPr lang="zh-CN" altLang="en-US" smtClean="0"/>
              <a:t>16</a:t>
            </a:fld>
            <a:endParaRPr lang="zh-CN" altLang="en-US"/>
          </a:p>
        </p:txBody>
      </p:sp>
    </p:spTree>
    <p:extLst>
      <p:ext uri="{BB962C8B-B14F-4D97-AF65-F5344CB8AC3E}">
        <p14:creationId xmlns:p14="http://schemas.microsoft.com/office/powerpoint/2010/main" val="110547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C1E28-1CFC-1617-9750-505717C007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25A2CF-4FA6-3623-9589-553EA4C2123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6F7AC20-BE8B-FCCA-9CD8-2FE07455EAE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BD53FC8-217D-750D-0D9C-A68A8A7646B1}"/>
              </a:ext>
            </a:extLst>
          </p:cNvPr>
          <p:cNvSpPr>
            <a:spLocks noGrp="1"/>
          </p:cNvSpPr>
          <p:nvPr>
            <p:ph type="sldNum" sz="quarter" idx="5"/>
          </p:nvPr>
        </p:nvSpPr>
        <p:spPr/>
        <p:txBody>
          <a:bodyPr/>
          <a:lstStyle/>
          <a:p>
            <a:fld id="{CEADDEB0-F42D-4115-86DB-5DAE64C6A361}" type="slidenum">
              <a:rPr lang="zh-CN" altLang="en-US" smtClean="0"/>
              <a:t>17</a:t>
            </a:fld>
            <a:endParaRPr lang="zh-CN" altLang="en-US"/>
          </a:p>
        </p:txBody>
      </p:sp>
    </p:spTree>
    <p:extLst>
      <p:ext uri="{BB962C8B-B14F-4D97-AF65-F5344CB8AC3E}">
        <p14:creationId xmlns:p14="http://schemas.microsoft.com/office/powerpoint/2010/main" val="1576047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938E4-4D4B-506D-E426-C73E68994F2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4BC5F0-C40D-AD7E-1245-B626A0B9B83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DC9774A-7370-9021-6315-F04026AFE32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A9F3133-7B33-1515-C8A2-B4EB86D34BA4}"/>
              </a:ext>
            </a:extLst>
          </p:cNvPr>
          <p:cNvSpPr>
            <a:spLocks noGrp="1"/>
          </p:cNvSpPr>
          <p:nvPr>
            <p:ph type="sldNum" sz="quarter" idx="5"/>
          </p:nvPr>
        </p:nvSpPr>
        <p:spPr/>
        <p:txBody>
          <a:bodyPr/>
          <a:lstStyle/>
          <a:p>
            <a:fld id="{CEADDEB0-F42D-4115-86DB-5DAE64C6A361}" type="slidenum">
              <a:rPr lang="zh-CN" altLang="en-US" smtClean="0"/>
              <a:t>18</a:t>
            </a:fld>
            <a:endParaRPr lang="zh-CN" altLang="en-US"/>
          </a:p>
        </p:txBody>
      </p:sp>
    </p:spTree>
    <p:extLst>
      <p:ext uri="{BB962C8B-B14F-4D97-AF65-F5344CB8AC3E}">
        <p14:creationId xmlns:p14="http://schemas.microsoft.com/office/powerpoint/2010/main" val="1831775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11034-6C09-44AD-7617-A1FDBDA47A5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33F93F-689C-E2EC-0D1D-E95D43873EC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1F206F-6246-E847-10EE-EE65CCB07B3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76055BF-2A4F-3E82-48BD-397833E88599}"/>
              </a:ext>
            </a:extLst>
          </p:cNvPr>
          <p:cNvSpPr>
            <a:spLocks noGrp="1"/>
          </p:cNvSpPr>
          <p:nvPr>
            <p:ph type="sldNum" sz="quarter" idx="5"/>
          </p:nvPr>
        </p:nvSpPr>
        <p:spPr/>
        <p:txBody>
          <a:bodyPr/>
          <a:lstStyle/>
          <a:p>
            <a:fld id="{CEADDEB0-F42D-4115-86DB-5DAE64C6A361}" type="slidenum">
              <a:rPr lang="zh-CN" altLang="en-US" smtClean="0"/>
              <a:t>19</a:t>
            </a:fld>
            <a:endParaRPr lang="zh-CN" altLang="en-US"/>
          </a:p>
        </p:txBody>
      </p:sp>
    </p:spTree>
    <p:extLst>
      <p:ext uri="{BB962C8B-B14F-4D97-AF65-F5344CB8AC3E}">
        <p14:creationId xmlns:p14="http://schemas.microsoft.com/office/powerpoint/2010/main" val="744066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ADDEB0-F42D-4115-86DB-5DAE64C6A361}" type="slidenum">
              <a:rPr lang="zh-CN" altLang="en-US" smtClean="0"/>
              <a:t>2</a:t>
            </a:fld>
            <a:endParaRPr lang="zh-CN" altLang="en-US"/>
          </a:p>
        </p:txBody>
      </p:sp>
    </p:spTree>
    <p:extLst>
      <p:ext uri="{BB962C8B-B14F-4D97-AF65-F5344CB8AC3E}">
        <p14:creationId xmlns:p14="http://schemas.microsoft.com/office/powerpoint/2010/main" val="1447007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89544-1B4F-DF5D-56F1-35E6C1DD3B2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4D63724-C726-D355-C02D-40033DC7D2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F0BDFE6-014A-FCFB-D03B-A166A9095C5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870F0AD-E9D1-F337-9401-1C41FD088835}"/>
              </a:ext>
            </a:extLst>
          </p:cNvPr>
          <p:cNvSpPr>
            <a:spLocks noGrp="1"/>
          </p:cNvSpPr>
          <p:nvPr>
            <p:ph type="sldNum" sz="quarter" idx="5"/>
          </p:nvPr>
        </p:nvSpPr>
        <p:spPr/>
        <p:txBody>
          <a:bodyPr/>
          <a:lstStyle/>
          <a:p>
            <a:fld id="{CEADDEB0-F42D-4115-86DB-5DAE64C6A361}" type="slidenum">
              <a:rPr lang="zh-CN" altLang="en-US" smtClean="0"/>
              <a:t>20</a:t>
            </a:fld>
            <a:endParaRPr lang="zh-CN" altLang="en-US"/>
          </a:p>
        </p:txBody>
      </p:sp>
    </p:spTree>
    <p:extLst>
      <p:ext uri="{BB962C8B-B14F-4D97-AF65-F5344CB8AC3E}">
        <p14:creationId xmlns:p14="http://schemas.microsoft.com/office/powerpoint/2010/main" val="3715876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88A54-D9F9-4860-CD77-E5A709FC3F5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0B378F-1E3F-59DB-EF4C-A161A5740E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98C2A68-5682-B6CE-9B9B-107536630CB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E893861-22F0-0E37-A0D8-D453F71A5898}"/>
              </a:ext>
            </a:extLst>
          </p:cNvPr>
          <p:cNvSpPr>
            <a:spLocks noGrp="1"/>
          </p:cNvSpPr>
          <p:nvPr>
            <p:ph type="sldNum" sz="quarter" idx="5"/>
          </p:nvPr>
        </p:nvSpPr>
        <p:spPr/>
        <p:txBody>
          <a:bodyPr/>
          <a:lstStyle/>
          <a:p>
            <a:fld id="{CEADDEB0-F42D-4115-86DB-5DAE64C6A361}" type="slidenum">
              <a:rPr lang="zh-CN" altLang="en-US" smtClean="0"/>
              <a:t>21</a:t>
            </a:fld>
            <a:endParaRPr lang="zh-CN" altLang="en-US"/>
          </a:p>
        </p:txBody>
      </p:sp>
    </p:spTree>
    <p:extLst>
      <p:ext uri="{BB962C8B-B14F-4D97-AF65-F5344CB8AC3E}">
        <p14:creationId xmlns:p14="http://schemas.microsoft.com/office/powerpoint/2010/main" val="1238813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81ECE-32DC-43F5-4544-3DE7D867CE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32A121-3046-8560-A74A-3AF2E604B0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631FFAD-2398-52E6-A03B-4E49748DDA8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6A69FA6-9BDC-BA9B-4746-3805FA29F7E8}"/>
              </a:ext>
            </a:extLst>
          </p:cNvPr>
          <p:cNvSpPr>
            <a:spLocks noGrp="1"/>
          </p:cNvSpPr>
          <p:nvPr>
            <p:ph type="sldNum" sz="quarter" idx="5"/>
          </p:nvPr>
        </p:nvSpPr>
        <p:spPr/>
        <p:txBody>
          <a:bodyPr/>
          <a:lstStyle/>
          <a:p>
            <a:fld id="{CEADDEB0-F42D-4115-86DB-5DAE64C6A361}" type="slidenum">
              <a:rPr lang="zh-CN" altLang="en-US" smtClean="0"/>
              <a:t>22</a:t>
            </a:fld>
            <a:endParaRPr lang="zh-CN" altLang="en-US"/>
          </a:p>
        </p:txBody>
      </p:sp>
    </p:spTree>
    <p:extLst>
      <p:ext uri="{BB962C8B-B14F-4D97-AF65-F5344CB8AC3E}">
        <p14:creationId xmlns:p14="http://schemas.microsoft.com/office/powerpoint/2010/main" val="2628229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ADDEB0-F42D-4115-86DB-5DAE64C6A361}" type="slidenum">
              <a:rPr lang="zh-CN" altLang="en-US" smtClean="0"/>
              <a:t>23</a:t>
            </a:fld>
            <a:endParaRPr lang="zh-CN" altLang="en-US"/>
          </a:p>
        </p:txBody>
      </p:sp>
    </p:spTree>
    <p:extLst>
      <p:ext uri="{BB962C8B-B14F-4D97-AF65-F5344CB8AC3E}">
        <p14:creationId xmlns:p14="http://schemas.microsoft.com/office/powerpoint/2010/main" val="196721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1653C-6F84-D4B4-FBB8-403B2CDAD1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A17D906-7495-D020-AA06-D832662988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F94399C-3B6B-CEB1-6801-C2E29A26CA6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9457434-3FE4-DBB8-C660-9B6A194C7964}"/>
              </a:ext>
            </a:extLst>
          </p:cNvPr>
          <p:cNvSpPr>
            <a:spLocks noGrp="1"/>
          </p:cNvSpPr>
          <p:nvPr>
            <p:ph type="sldNum" sz="quarter" idx="5"/>
          </p:nvPr>
        </p:nvSpPr>
        <p:spPr/>
        <p:txBody>
          <a:bodyPr/>
          <a:lstStyle/>
          <a:p>
            <a:fld id="{CEADDEB0-F42D-4115-86DB-5DAE64C6A361}" type="slidenum">
              <a:rPr lang="zh-CN" altLang="en-US" smtClean="0"/>
              <a:t>24</a:t>
            </a:fld>
            <a:endParaRPr lang="zh-CN" altLang="en-US"/>
          </a:p>
        </p:txBody>
      </p:sp>
    </p:spTree>
    <p:extLst>
      <p:ext uri="{BB962C8B-B14F-4D97-AF65-F5344CB8AC3E}">
        <p14:creationId xmlns:p14="http://schemas.microsoft.com/office/powerpoint/2010/main" val="77792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ADDEB0-F42D-4115-86DB-5DAE64C6A361}" type="slidenum">
              <a:rPr lang="zh-CN" altLang="en-US" smtClean="0"/>
              <a:t>25</a:t>
            </a:fld>
            <a:endParaRPr lang="zh-CN" altLang="en-US"/>
          </a:p>
        </p:txBody>
      </p:sp>
    </p:spTree>
    <p:extLst>
      <p:ext uri="{BB962C8B-B14F-4D97-AF65-F5344CB8AC3E}">
        <p14:creationId xmlns:p14="http://schemas.microsoft.com/office/powerpoint/2010/main" val="196721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ADDEB0-F42D-4115-86DB-5DAE64C6A361}" type="slidenum">
              <a:rPr lang="zh-CN" altLang="en-US" smtClean="0"/>
              <a:t>26</a:t>
            </a:fld>
            <a:endParaRPr lang="zh-CN" altLang="en-US"/>
          </a:p>
        </p:txBody>
      </p:sp>
    </p:spTree>
    <p:extLst>
      <p:ext uri="{BB962C8B-B14F-4D97-AF65-F5344CB8AC3E}">
        <p14:creationId xmlns:p14="http://schemas.microsoft.com/office/powerpoint/2010/main" val="31430648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37071-1112-06A9-59B7-803FFB3E1E2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49427B-CFC1-EDD1-7EF3-4907AB6FC7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924FE75-0C70-F278-9A44-9D1967142AF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6F98D53-BD19-AAE8-5080-5885CACCCD05}"/>
              </a:ext>
            </a:extLst>
          </p:cNvPr>
          <p:cNvSpPr>
            <a:spLocks noGrp="1"/>
          </p:cNvSpPr>
          <p:nvPr>
            <p:ph type="sldNum" sz="quarter" idx="5"/>
          </p:nvPr>
        </p:nvSpPr>
        <p:spPr/>
        <p:txBody>
          <a:bodyPr/>
          <a:lstStyle/>
          <a:p>
            <a:fld id="{CEADDEB0-F42D-4115-86DB-5DAE64C6A361}" type="slidenum">
              <a:rPr lang="zh-CN" altLang="en-US" smtClean="0"/>
              <a:t>27</a:t>
            </a:fld>
            <a:endParaRPr lang="zh-CN" altLang="en-US"/>
          </a:p>
        </p:txBody>
      </p:sp>
    </p:spTree>
    <p:extLst>
      <p:ext uri="{BB962C8B-B14F-4D97-AF65-F5344CB8AC3E}">
        <p14:creationId xmlns:p14="http://schemas.microsoft.com/office/powerpoint/2010/main" val="2497888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D6E2B-764E-587F-A0E8-23A0950964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BF7608-E2A8-7843-F3A3-55D5B528F3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8465D55-FBB2-D5E5-AE3D-0AF000B536E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914A7FB-4095-8ABA-9E56-E0BE11C9342B}"/>
              </a:ext>
            </a:extLst>
          </p:cNvPr>
          <p:cNvSpPr>
            <a:spLocks noGrp="1"/>
          </p:cNvSpPr>
          <p:nvPr>
            <p:ph type="sldNum" sz="quarter" idx="5"/>
          </p:nvPr>
        </p:nvSpPr>
        <p:spPr/>
        <p:txBody>
          <a:bodyPr/>
          <a:lstStyle/>
          <a:p>
            <a:fld id="{CEADDEB0-F42D-4115-86DB-5DAE64C6A361}" type="slidenum">
              <a:rPr lang="zh-CN" altLang="en-US" smtClean="0"/>
              <a:t>29</a:t>
            </a:fld>
            <a:endParaRPr lang="zh-CN" altLang="en-US"/>
          </a:p>
        </p:txBody>
      </p:sp>
    </p:spTree>
    <p:extLst>
      <p:ext uri="{BB962C8B-B14F-4D97-AF65-F5344CB8AC3E}">
        <p14:creationId xmlns:p14="http://schemas.microsoft.com/office/powerpoint/2010/main" val="691651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ADDEB0-F42D-4115-86DB-5DAE64C6A361}" type="slidenum">
              <a:rPr lang="zh-CN" altLang="en-US" smtClean="0"/>
              <a:t>30</a:t>
            </a:fld>
            <a:endParaRPr lang="zh-CN" altLang="en-US"/>
          </a:p>
        </p:txBody>
      </p:sp>
    </p:spTree>
    <p:extLst>
      <p:ext uri="{BB962C8B-B14F-4D97-AF65-F5344CB8AC3E}">
        <p14:creationId xmlns:p14="http://schemas.microsoft.com/office/powerpoint/2010/main" val="1838834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ADDEB0-F42D-4115-86DB-5DAE64C6A361}" type="slidenum">
              <a:rPr lang="zh-CN" altLang="en-US" smtClean="0"/>
              <a:t>3</a:t>
            </a:fld>
            <a:endParaRPr lang="zh-CN" altLang="en-US"/>
          </a:p>
        </p:txBody>
      </p:sp>
    </p:spTree>
    <p:extLst>
      <p:ext uri="{BB962C8B-B14F-4D97-AF65-F5344CB8AC3E}">
        <p14:creationId xmlns:p14="http://schemas.microsoft.com/office/powerpoint/2010/main" val="31353324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76E94-0335-3A83-80CA-06A3F166DCA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58550E0-C915-804B-ED62-E7D8D1BC6A2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9FB4365-092F-7771-BD8F-65DFE574DC2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F0A85B8-3F71-9BBA-A300-508547874BDE}"/>
              </a:ext>
            </a:extLst>
          </p:cNvPr>
          <p:cNvSpPr>
            <a:spLocks noGrp="1"/>
          </p:cNvSpPr>
          <p:nvPr>
            <p:ph type="sldNum" sz="quarter" idx="5"/>
          </p:nvPr>
        </p:nvSpPr>
        <p:spPr/>
        <p:txBody>
          <a:bodyPr/>
          <a:lstStyle/>
          <a:p>
            <a:fld id="{CEADDEB0-F42D-4115-86DB-5DAE64C6A361}" type="slidenum">
              <a:rPr lang="zh-CN" altLang="en-US" smtClean="0"/>
              <a:t>31</a:t>
            </a:fld>
            <a:endParaRPr lang="zh-CN" altLang="en-US"/>
          </a:p>
        </p:txBody>
      </p:sp>
    </p:spTree>
    <p:extLst>
      <p:ext uri="{BB962C8B-B14F-4D97-AF65-F5344CB8AC3E}">
        <p14:creationId xmlns:p14="http://schemas.microsoft.com/office/powerpoint/2010/main" val="1296395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AC932-9BCD-F355-9228-CBF2280F729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0AA3BF-5CC8-E037-E7AB-E269E0D807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396E4FA-EF2C-D159-C47E-D908CB1E6CF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E47640E-03CA-DFA4-3498-7D2F42621A2D}"/>
              </a:ext>
            </a:extLst>
          </p:cNvPr>
          <p:cNvSpPr>
            <a:spLocks noGrp="1"/>
          </p:cNvSpPr>
          <p:nvPr>
            <p:ph type="sldNum" sz="quarter" idx="5"/>
          </p:nvPr>
        </p:nvSpPr>
        <p:spPr/>
        <p:txBody>
          <a:bodyPr/>
          <a:lstStyle/>
          <a:p>
            <a:fld id="{CEADDEB0-F42D-4115-86DB-5DAE64C6A361}" type="slidenum">
              <a:rPr lang="zh-CN" altLang="en-US" smtClean="0"/>
              <a:t>32</a:t>
            </a:fld>
            <a:endParaRPr lang="zh-CN" altLang="en-US"/>
          </a:p>
        </p:txBody>
      </p:sp>
    </p:spTree>
    <p:extLst>
      <p:ext uri="{BB962C8B-B14F-4D97-AF65-F5344CB8AC3E}">
        <p14:creationId xmlns:p14="http://schemas.microsoft.com/office/powerpoint/2010/main" val="27287609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B3A94-11D5-78D7-B38B-0057AD286CD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E1793E-88BF-BE61-8E5D-93B3201CCE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A09AD78-5007-5452-5A93-F03229F7F5D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19694FD-E0CF-6BB9-C84E-16BE429682A6}"/>
              </a:ext>
            </a:extLst>
          </p:cNvPr>
          <p:cNvSpPr>
            <a:spLocks noGrp="1"/>
          </p:cNvSpPr>
          <p:nvPr>
            <p:ph type="sldNum" sz="quarter" idx="5"/>
          </p:nvPr>
        </p:nvSpPr>
        <p:spPr/>
        <p:txBody>
          <a:bodyPr/>
          <a:lstStyle/>
          <a:p>
            <a:fld id="{CEADDEB0-F42D-4115-86DB-5DAE64C6A361}" type="slidenum">
              <a:rPr lang="zh-CN" altLang="en-US" smtClean="0"/>
              <a:t>33</a:t>
            </a:fld>
            <a:endParaRPr lang="zh-CN" altLang="en-US"/>
          </a:p>
        </p:txBody>
      </p:sp>
    </p:spTree>
    <p:extLst>
      <p:ext uri="{BB962C8B-B14F-4D97-AF65-F5344CB8AC3E}">
        <p14:creationId xmlns:p14="http://schemas.microsoft.com/office/powerpoint/2010/main" val="32200646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306FF-E025-6FEE-FFC8-E65FE0D63F9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890BF1-8EB0-1FFE-D40D-84552AAA6B5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B1A5C91-725F-B5D5-9BC7-8FC8BF9A742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F176F98-3C2D-2796-BBBD-5B579EF96415}"/>
              </a:ext>
            </a:extLst>
          </p:cNvPr>
          <p:cNvSpPr>
            <a:spLocks noGrp="1"/>
          </p:cNvSpPr>
          <p:nvPr>
            <p:ph type="sldNum" sz="quarter" idx="5"/>
          </p:nvPr>
        </p:nvSpPr>
        <p:spPr/>
        <p:txBody>
          <a:bodyPr/>
          <a:lstStyle/>
          <a:p>
            <a:fld id="{CEADDEB0-F42D-4115-86DB-5DAE64C6A361}" type="slidenum">
              <a:rPr lang="zh-CN" altLang="en-US" smtClean="0"/>
              <a:t>34</a:t>
            </a:fld>
            <a:endParaRPr lang="zh-CN" altLang="en-US"/>
          </a:p>
        </p:txBody>
      </p:sp>
    </p:spTree>
    <p:extLst>
      <p:ext uri="{BB962C8B-B14F-4D97-AF65-F5344CB8AC3E}">
        <p14:creationId xmlns:p14="http://schemas.microsoft.com/office/powerpoint/2010/main" val="1290209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C13DC-4B2C-66A9-53EB-ED5D6D327C7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214C0F-F636-E2D5-DE12-324FEA3752A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88B3757-1C77-B81B-C448-2DFCB722447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7E2A3D4-118D-F4A4-97C1-A42AB6E0B394}"/>
              </a:ext>
            </a:extLst>
          </p:cNvPr>
          <p:cNvSpPr>
            <a:spLocks noGrp="1"/>
          </p:cNvSpPr>
          <p:nvPr>
            <p:ph type="sldNum" sz="quarter" idx="5"/>
          </p:nvPr>
        </p:nvSpPr>
        <p:spPr/>
        <p:txBody>
          <a:bodyPr/>
          <a:lstStyle/>
          <a:p>
            <a:fld id="{CEADDEB0-F42D-4115-86DB-5DAE64C6A361}" type="slidenum">
              <a:rPr lang="zh-CN" altLang="en-US" smtClean="0"/>
              <a:t>35</a:t>
            </a:fld>
            <a:endParaRPr lang="zh-CN" altLang="en-US"/>
          </a:p>
        </p:txBody>
      </p:sp>
    </p:spTree>
    <p:extLst>
      <p:ext uri="{BB962C8B-B14F-4D97-AF65-F5344CB8AC3E}">
        <p14:creationId xmlns:p14="http://schemas.microsoft.com/office/powerpoint/2010/main" val="25378321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DB1B2-ECB7-1B7E-195A-01FD3A15D45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9BE1CD-2472-65AE-E764-D2EAC5861B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D72347-2E1F-9533-C47B-50A74604D75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67B099E-B1D3-947B-205C-F823409A5D6E}"/>
              </a:ext>
            </a:extLst>
          </p:cNvPr>
          <p:cNvSpPr>
            <a:spLocks noGrp="1"/>
          </p:cNvSpPr>
          <p:nvPr>
            <p:ph type="sldNum" sz="quarter" idx="5"/>
          </p:nvPr>
        </p:nvSpPr>
        <p:spPr/>
        <p:txBody>
          <a:bodyPr/>
          <a:lstStyle/>
          <a:p>
            <a:fld id="{CEADDEB0-F42D-4115-86DB-5DAE64C6A361}" type="slidenum">
              <a:rPr lang="zh-CN" altLang="en-US" smtClean="0"/>
              <a:t>36</a:t>
            </a:fld>
            <a:endParaRPr lang="zh-CN" altLang="en-US"/>
          </a:p>
        </p:txBody>
      </p:sp>
    </p:spTree>
    <p:extLst>
      <p:ext uri="{BB962C8B-B14F-4D97-AF65-F5344CB8AC3E}">
        <p14:creationId xmlns:p14="http://schemas.microsoft.com/office/powerpoint/2010/main" val="1983533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ADDEB0-F42D-4115-86DB-5DAE64C6A361}" type="slidenum">
              <a:rPr lang="zh-CN" altLang="en-US" smtClean="0"/>
              <a:t>37</a:t>
            </a:fld>
            <a:endParaRPr lang="zh-CN" altLang="en-US"/>
          </a:p>
        </p:txBody>
      </p:sp>
    </p:spTree>
    <p:extLst>
      <p:ext uri="{BB962C8B-B14F-4D97-AF65-F5344CB8AC3E}">
        <p14:creationId xmlns:p14="http://schemas.microsoft.com/office/powerpoint/2010/main" val="2174593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01604-5B7C-C5B0-077C-D27D202A25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0B7F0C-7CF7-2F00-2E6E-24D83C81013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DB5B647-FBED-6FD7-4983-0EAF18B415B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F1C7212-7C42-68B8-FEBB-DB4CAE649739}"/>
              </a:ext>
            </a:extLst>
          </p:cNvPr>
          <p:cNvSpPr>
            <a:spLocks noGrp="1"/>
          </p:cNvSpPr>
          <p:nvPr>
            <p:ph type="sldNum" sz="quarter" idx="5"/>
          </p:nvPr>
        </p:nvSpPr>
        <p:spPr/>
        <p:txBody>
          <a:bodyPr/>
          <a:lstStyle/>
          <a:p>
            <a:fld id="{CEADDEB0-F42D-4115-86DB-5DAE64C6A361}" type="slidenum">
              <a:rPr lang="zh-CN" altLang="en-US" smtClean="0"/>
              <a:t>4</a:t>
            </a:fld>
            <a:endParaRPr lang="zh-CN" altLang="en-US"/>
          </a:p>
        </p:txBody>
      </p:sp>
    </p:spTree>
    <p:extLst>
      <p:ext uri="{BB962C8B-B14F-4D97-AF65-F5344CB8AC3E}">
        <p14:creationId xmlns:p14="http://schemas.microsoft.com/office/powerpoint/2010/main" val="3232301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927DB-13AC-E988-4039-98239414AB4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9212D2B-C7CD-789A-5183-41DBE3F193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52E81F-A1C2-2891-135E-20E8CCC8698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05BD8D5-CEF6-B088-5AE3-80DEA25FD43D}"/>
              </a:ext>
            </a:extLst>
          </p:cNvPr>
          <p:cNvSpPr>
            <a:spLocks noGrp="1"/>
          </p:cNvSpPr>
          <p:nvPr>
            <p:ph type="sldNum" sz="quarter" idx="5"/>
          </p:nvPr>
        </p:nvSpPr>
        <p:spPr/>
        <p:txBody>
          <a:bodyPr/>
          <a:lstStyle/>
          <a:p>
            <a:fld id="{CEADDEB0-F42D-4115-86DB-5DAE64C6A361}" type="slidenum">
              <a:rPr lang="zh-CN" altLang="en-US" smtClean="0"/>
              <a:t>5</a:t>
            </a:fld>
            <a:endParaRPr lang="zh-CN" altLang="en-US"/>
          </a:p>
        </p:txBody>
      </p:sp>
    </p:spTree>
    <p:extLst>
      <p:ext uri="{BB962C8B-B14F-4D97-AF65-F5344CB8AC3E}">
        <p14:creationId xmlns:p14="http://schemas.microsoft.com/office/powerpoint/2010/main" val="1584262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00800-0AB6-2C1A-E54D-28A3ADB4C8B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2A47C1-354D-3420-352D-4174967066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5491D5-75A6-3777-4A6D-066628EE7EF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732412C-0739-06AA-3360-B35FD9A55C11}"/>
              </a:ext>
            </a:extLst>
          </p:cNvPr>
          <p:cNvSpPr>
            <a:spLocks noGrp="1"/>
          </p:cNvSpPr>
          <p:nvPr>
            <p:ph type="sldNum" sz="quarter" idx="5"/>
          </p:nvPr>
        </p:nvSpPr>
        <p:spPr/>
        <p:txBody>
          <a:bodyPr/>
          <a:lstStyle/>
          <a:p>
            <a:fld id="{CEADDEB0-F42D-4115-86DB-5DAE64C6A361}" type="slidenum">
              <a:rPr lang="zh-CN" altLang="en-US" smtClean="0"/>
              <a:t>6</a:t>
            </a:fld>
            <a:endParaRPr lang="zh-CN" altLang="en-US"/>
          </a:p>
        </p:txBody>
      </p:sp>
    </p:spTree>
    <p:extLst>
      <p:ext uri="{BB962C8B-B14F-4D97-AF65-F5344CB8AC3E}">
        <p14:creationId xmlns:p14="http://schemas.microsoft.com/office/powerpoint/2010/main" val="356876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CD8A7-1162-286E-EB87-FA5B070CD18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F6322A-2EBB-FA5F-CCF3-B3B5B6E566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AE69F8-7CAF-F9DA-56C8-D7ECFCF52C3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4F7284D-250B-D38E-D71C-174F48EEA55A}"/>
              </a:ext>
            </a:extLst>
          </p:cNvPr>
          <p:cNvSpPr>
            <a:spLocks noGrp="1"/>
          </p:cNvSpPr>
          <p:nvPr>
            <p:ph type="sldNum" sz="quarter" idx="5"/>
          </p:nvPr>
        </p:nvSpPr>
        <p:spPr/>
        <p:txBody>
          <a:bodyPr/>
          <a:lstStyle/>
          <a:p>
            <a:fld id="{CEADDEB0-F42D-4115-86DB-5DAE64C6A361}" type="slidenum">
              <a:rPr lang="zh-CN" altLang="en-US" smtClean="0"/>
              <a:t>7</a:t>
            </a:fld>
            <a:endParaRPr lang="zh-CN" altLang="en-US"/>
          </a:p>
        </p:txBody>
      </p:sp>
    </p:spTree>
    <p:extLst>
      <p:ext uri="{BB962C8B-B14F-4D97-AF65-F5344CB8AC3E}">
        <p14:creationId xmlns:p14="http://schemas.microsoft.com/office/powerpoint/2010/main" val="455645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ADDEB0-F42D-4115-86DB-5DAE64C6A361}" type="slidenum">
              <a:rPr lang="zh-CN" altLang="en-US" smtClean="0"/>
              <a:t>8</a:t>
            </a:fld>
            <a:endParaRPr lang="zh-CN" altLang="en-US"/>
          </a:p>
        </p:txBody>
      </p:sp>
    </p:spTree>
    <p:extLst>
      <p:ext uri="{BB962C8B-B14F-4D97-AF65-F5344CB8AC3E}">
        <p14:creationId xmlns:p14="http://schemas.microsoft.com/office/powerpoint/2010/main" val="2799752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EC9E1-5174-2D68-C876-3C9B5A738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E44393-8394-1451-3507-4558F0184F9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54F182E-8390-BB44-89CE-AC6FD02DFF2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230D144-C4B0-7C98-25DA-F502583CB2A1}"/>
              </a:ext>
            </a:extLst>
          </p:cNvPr>
          <p:cNvSpPr>
            <a:spLocks noGrp="1"/>
          </p:cNvSpPr>
          <p:nvPr>
            <p:ph type="sldNum" sz="quarter" idx="5"/>
          </p:nvPr>
        </p:nvSpPr>
        <p:spPr/>
        <p:txBody>
          <a:bodyPr/>
          <a:lstStyle/>
          <a:p>
            <a:fld id="{CEADDEB0-F42D-4115-86DB-5DAE64C6A361}" type="slidenum">
              <a:rPr lang="zh-CN" altLang="en-US" smtClean="0"/>
              <a:t>9</a:t>
            </a:fld>
            <a:endParaRPr lang="zh-CN" altLang="en-US"/>
          </a:p>
        </p:txBody>
      </p:sp>
    </p:spTree>
    <p:extLst>
      <p:ext uri="{BB962C8B-B14F-4D97-AF65-F5344CB8AC3E}">
        <p14:creationId xmlns:p14="http://schemas.microsoft.com/office/powerpoint/2010/main" val="4171091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png"/><Relationship Id="rId4" Type="http://schemas.microsoft.com/office/2007/relationships/hdphoto" Target="../media/hdphoto1.wdp"/></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平行四边形 1">
            <a:extLst>
              <a:ext uri="{FF2B5EF4-FFF2-40B4-BE49-F238E27FC236}">
                <a16:creationId xmlns:a16="http://schemas.microsoft.com/office/drawing/2014/main" id="{13F46081-CAB7-40E6-B5DE-FF736EDE14DD}"/>
              </a:ext>
            </a:extLst>
          </p:cNvPr>
          <p:cNvSpPr/>
          <p:nvPr userDrawn="1"/>
        </p:nvSpPr>
        <p:spPr>
          <a:xfrm>
            <a:off x="819248"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页脚占位符 21">
            <a:extLst>
              <a:ext uri="{FF2B5EF4-FFF2-40B4-BE49-F238E27FC236}">
                <a16:creationId xmlns:a16="http://schemas.microsoft.com/office/drawing/2014/main" id="{55EEDBD2-F1FB-465C-9DB9-B151FAE7D1B6}"/>
              </a:ext>
            </a:extLst>
          </p:cNvPr>
          <p:cNvSpPr>
            <a:spLocks noGrp="1"/>
          </p:cNvSpPr>
          <p:nvPr>
            <p:ph type="ftr" sz="quarter" idx="10"/>
          </p:nvPr>
        </p:nvSpPr>
        <p:spPr>
          <a:xfrm>
            <a:off x="561975" y="6269716"/>
            <a:ext cx="1632857" cy="365125"/>
          </a:xfrm>
          <a:prstGeom prst="rect">
            <a:avLst/>
          </a:prstGeom>
        </p:spPr>
        <p:txBody>
          <a:bodyPr/>
          <a:lstStyle>
            <a:lvl1pPr algn="l">
              <a:defRPr/>
            </a:lvl1pPr>
          </a:lstStyle>
          <a:p>
            <a:r>
              <a:rPr lang="zh-CN" altLang="en-US"/>
              <a:t>海纳百川 大道致远</a:t>
            </a:r>
            <a:endParaRPr lang="zh-CN" altLang="en-US" dirty="0"/>
          </a:p>
        </p:txBody>
      </p:sp>
      <p:sp>
        <p:nvSpPr>
          <p:cNvPr id="23" name="灯片编号占位符 22">
            <a:extLst>
              <a:ext uri="{FF2B5EF4-FFF2-40B4-BE49-F238E27FC236}">
                <a16:creationId xmlns:a16="http://schemas.microsoft.com/office/drawing/2014/main" id="{F261ABBB-C985-4909-ADCC-916DA419D508}"/>
              </a:ext>
            </a:extLst>
          </p:cNvPr>
          <p:cNvSpPr>
            <a:spLocks noGrp="1"/>
          </p:cNvSpPr>
          <p:nvPr>
            <p:ph type="sldNum" sz="quarter" idx="11"/>
          </p:nvPr>
        </p:nvSpPr>
        <p:spPr>
          <a:xfrm>
            <a:off x="11138792" y="6269716"/>
            <a:ext cx="380107" cy="365125"/>
          </a:xfrm>
        </p:spPr>
        <p:txBody>
          <a:bodyPr/>
          <a:lstStyle/>
          <a:p>
            <a:fld id="{8C03D14A-F467-4E71-B245-154B171B7094}" type="slidenum">
              <a:rPr lang="zh-CN" altLang="en-US" smtClean="0"/>
              <a:t>‹#›</a:t>
            </a:fld>
            <a:endParaRPr lang="zh-CN" altLang="en-US"/>
          </a:p>
        </p:txBody>
      </p:sp>
      <p:sp>
        <p:nvSpPr>
          <p:cNvPr id="26" name="矩形 25">
            <a:extLst>
              <a:ext uri="{FF2B5EF4-FFF2-40B4-BE49-F238E27FC236}">
                <a16:creationId xmlns:a16="http://schemas.microsoft.com/office/drawing/2014/main" id="{AB3280DC-C416-4A19-A89A-669CED5C029E}"/>
              </a:ext>
            </a:extLst>
          </p:cNvPr>
          <p:cNvSpPr/>
          <p:nvPr userDrawn="1"/>
        </p:nvSpPr>
        <p:spPr>
          <a:xfrm>
            <a:off x="563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69C59A1-1CF3-402D-B23C-1A2CC46FCE2B}"/>
              </a:ext>
            </a:extLst>
          </p:cNvPr>
          <p:cNvSpPr/>
          <p:nvPr userDrawn="1"/>
        </p:nvSpPr>
        <p:spPr>
          <a:xfrm>
            <a:off x="-2976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3E55C30B-6254-46AD-9CBE-5EFAA9BDC43B}"/>
              </a:ext>
            </a:extLst>
          </p:cNvPr>
          <p:cNvSpPr/>
          <p:nvPr userDrawn="1"/>
        </p:nvSpPr>
        <p:spPr>
          <a:xfrm>
            <a:off x="-297688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0AE4949-BCD2-454D-ADF7-E8EE3CD398F7}"/>
              </a:ext>
            </a:extLst>
          </p:cNvPr>
          <p:cNvSpPr/>
          <p:nvPr userDrawn="1"/>
        </p:nvSpPr>
        <p:spPr>
          <a:xfrm>
            <a:off x="32207200" y="618744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D548560-53CC-416A-9024-17BD2E5D9FD5}"/>
              </a:ext>
            </a:extLst>
          </p:cNvPr>
          <p:cNvSpPr/>
          <p:nvPr userDrawn="1"/>
        </p:nvSpPr>
        <p:spPr>
          <a:xfrm>
            <a:off x="431292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CD825BA-ED1B-4FB3-94D1-D4BED01CE2E0}"/>
              </a:ext>
            </a:extLst>
          </p:cNvPr>
          <p:cNvSpPr/>
          <p:nvPr userDrawn="1"/>
        </p:nvSpPr>
        <p:spPr>
          <a:xfrm>
            <a:off x="431292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40E9FB91-5298-4D84-948E-A1C8BB5B5F4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485" r="71761" b="11734"/>
          <a:stretch/>
        </p:blipFill>
        <p:spPr>
          <a:xfrm>
            <a:off x="634816" y="285751"/>
            <a:ext cx="417436" cy="505010"/>
          </a:xfrm>
          <a:prstGeom prst="rect">
            <a:avLst/>
          </a:prstGeom>
          <a:effectLst>
            <a:outerShdw blurRad="50800" dist="38100" dir="2700000" algn="tl" rotWithShape="0">
              <a:prstClr val="black">
                <a:alpha val="20000"/>
              </a:prstClr>
            </a:outerShdw>
          </a:effectLst>
        </p:spPr>
      </p:pic>
      <p:cxnSp>
        <p:nvCxnSpPr>
          <p:cNvPr id="6" name="直接连接符 5">
            <a:extLst>
              <a:ext uri="{FF2B5EF4-FFF2-40B4-BE49-F238E27FC236}">
                <a16:creationId xmlns:a16="http://schemas.microsoft.com/office/drawing/2014/main" id="{4B1E57A8-C14C-485C-8FCC-8168E7B32CC1}"/>
              </a:ext>
            </a:extLst>
          </p:cNvPr>
          <p:cNvCxnSpPr>
            <a:cxnSpLocks/>
          </p:cNvCxnSpPr>
          <p:nvPr userDrawn="1"/>
        </p:nvCxnSpPr>
        <p:spPr>
          <a:xfrm>
            <a:off x="819248" y="763322"/>
            <a:ext cx="10699651" cy="0"/>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124D91AD-1CBF-45E1-9078-16C64205A2E7}"/>
              </a:ext>
            </a:extLst>
          </p:cNvPr>
          <p:cNvPicPr>
            <a:picLocks noChangeAspect="1"/>
          </p:cNvPicPr>
          <p:nvPr userDrawn="1"/>
        </p:nvPicPr>
        <p:blipFill rotWithShape="1">
          <a:blip r:embed="rId3" cstate="email">
            <a:biLevel thresh="25000"/>
            <a:alphaModFix amt="56000"/>
            <a:extLst>
              <a:ext uri="{BEBA8EAE-BF5A-486C-A8C5-ECC9F3942E4B}">
                <a14:imgProps xmlns:a14="http://schemas.microsoft.com/office/drawing/2010/main">
                  <a14:imgLayer r:embed="rId4">
                    <a14:imgEffect>
                      <a14:saturation sat="99000"/>
                    </a14:imgEffect>
                  </a14:imgLayer>
                </a14:imgProps>
              </a:ext>
              <a:ext uri="{28A0092B-C50C-407E-A947-70E740481C1C}">
                <a14:useLocalDpi xmlns:a14="http://schemas.microsoft.com/office/drawing/2010/main"/>
              </a:ext>
            </a:extLst>
          </a:blip>
          <a:srcRect/>
          <a:stretch/>
        </p:blipFill>
        <p:spPr>
          <a:xfrm>
            <a:off x="10385840" y="282072"/>
            <a:ext cx="1185132" cy="448425"/>
          </a:xfrm>
          <a:prstGeom prst="rect">
            <a:avLst/>
          </a:prstGeom>
        </p:spPr>
      </p:pic>
      <p:sp>
        <p:nvSpPr>
          <p:cNvPr id="7" name="矩形 6">
            <a:extLst>
              <a:ext uri="{FF2B5EF4-FFF2-40B4-BE49-F238E27FC236}">
                <a16:creationId xmlns:a16="http://schemas.microsoft.com/office/drawing/2014/main" id="{1E2B9173-F0EC-423D-9627-1A7CADF52ED7}"/>
              </a:ext>
            </a:extLst>
          </p:cNvPr>
          <p:cNvSpPr/>
          <p:nvPr userDrawn="1"/>
        </p:nvSpPr>
        <p:spPr>
          <a:xfrm>
            <a:off x="11148316" y="761960"/>
            <a:ext cx="380108" cy="2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a:extLst>
              <a:ext uri="{FF2B5EF4-FFF2-40B4-BE49-F238E27FC236}">
                <a16:creationId xmlns:a16="http://schemas.microsoft.com/office/drawing/2014/main" id="{189316DE-B96E-4524-B6E6-A6BB049E220F}"/>
              </a:ext>
            </a:extLst>
          </p:cNvPr>
          <p:cNvSpPr/>
          <p:nvPr userDrawn="1"/>
        </p:nvSpPr>
        <p:spPr>
          <a:xfrm rot="20915735">
            <a:off x="11988953" y="5876010"/>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椭圆 16">
            <a:extLst>
              <a:ext uri="{FF2B5EF4-FFF2-40B4-BE49-F238E27FC236}">
                <a16:creationId xmlns:a16="http://schemas.microsoft.com/office/drawing/2014/main" id="{A05DF4CC-D76C-404A-8B0F-F1A1DCE07D52}"/>
              </a:ext>
            </a:extLst>
          </p:cNvPr>
          <p:cNvSpPr/>
          <p:nvPr userDrawn="1"/>
        </p:nvSpPr>
        <p:spPr>
          <a:xfrm rot="20915735">
            <a:off x="10973919" y="6239722"/>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等腰三角形 17">
            <a:extLst>
              <a:ext uri="{FF2B5EF4-FFF2-40B4-BE49-F238E27FC236}">
                <a16:creationId xmlns:a16="http://schemas.microsoft.com/office/drawing/2014/main" id="{1F8E7A3D-6783-4A48-9FBA-D0E3F0647F55}"/>
              </a:ext>
            </a:extLst>
          </p:cNvPr>
          <p:cNvSpPr/>
          <p:nvPr userDrawn="1"/>
        </p:nvSpPr>
        <p:spPr>
          <a:xfrm rot="20915735">
            <a:off x="11364251" y="5391781"/>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菱形 18">
            <a:extLst>
              <a:ext uri="{FF2B5EF4-FFF2-40B4-BE49-F238E27FC236}">
                <a16:creationId xmlns:a16="http://schemas.microsoft.com/office/drawing/2014/main" id="{0211041B-744A-4F60-A404-738E7CBBDD8C}"/>
              </a:ext>
            </a:extLst>
          </p:cNvPr>
          <p:cNvSpPr/>
          <p:nvPr userDrawn="1"/>
        </p:nvSpPr>
        <p:spPr>
          <a:xfrm rot="2699546">
            <a:off x="9360329" y="610253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a:extLst>
              <a:ext uri="{FF2B5EF4-FFF2-40B4-BE49-F238E27FC236}">
                <a16:creationId xmlns:a16="http://schemas.microsoft.com/office/drawing/2014/main" id="{8FBC84E1-DF7E-4EAE-AB82-7915C80150EE}"/>
              </a:ext>
            </a:extLst>
          </p:cNvPr>
          <p:cNvSpPr/>
          <p:nvPr userDrawn="1"/>
        </p:nvSpPr>
        <p:spPr>
          <a:xfrm rot="20915735">
            <a:off x="8457274" y="6563076"/>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等腰三角形 20">
            <a:extLst>
              <a:ext uri="{FF2B5EF4-FFF2-40B4-BE49-F238E27FC236}">
                <a16:creationId xmlns:a16="http://schemas.microsoft.com/office/drawing/2014/main" id="{4E0C5662-E711-4F53-9740-ADC2CC271C4C}"/>
              </a:ext>
            </a:extLst>
          </p:cNvPr>
          <p:cNvSpPr/>
          <p:nvPr userDrawn="1"/>
        </p:nvSpPr>
        <p:spPr>
          <a:xfrm rot="10306204">
            <a:off x="9944420" y="6767186"/>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菱形 23">
            <a:extLst>
              <a:ext uri="{FF2B5EF4-FFF2-40B4-BE49-F238E27FC236}">
                <a16:creationId xmlns:a16="http://schemas.microsoft.com/office/drawing/2014/main" id="{05F85C5C-2C15-426A-99FC-F00BC0FDF0B4}"/>
              </a:ext>
            </a:extLst>
          </p:cNvPr>
          <p:cNvSpPr/>
          <p:nvPr userDrawn="1"/>
        </p:nvSpPr>
        <p:spPr>
          <a:xfrm rot="20915735">
            <a:off x="4370623" y="6459318"/>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椭圆 33">
            <a:extLst>
              <a:ext uri="{FF2B5EF4-FFF2-40B4-BE49-F238E27FC236}">
                <a16:creationId xmlns:a16="http://schemas.microsoft.com/office/drawing/2014/main" id="{757CF781-192E-451F-A872-A3FCE88859D8}"/>
              </a:ext>
            </a:extLst>
          </p:cNvPr>
          <p:cNvSpPr/>
          <p:nvPr userDrawn="1"/>
        </p:nvSpPr>
        <p:spPr>
          <a:xfrm rot="20915735">
            <a:off x="3355589" y="6823030"/>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等腰三角形 34">
            <a:extLst>
              <a:ext uri="{FF2B5EF4-FFF2-40B4-BE49-F238E27FC236}">
                <a16:creationId xmlns:a16="http://schemas.microsoft.com/office/drawing/2014/main" id="{FEA07525-A9CD-477D-B147-D9DCAC477426}"/>
              </a:ext>
            </a:extLst>
          </p:cNvPr>
          <p:cNvSpPr/>
          <p:nvPr userDrawn="1"/>
        </p:nvSpPr>
        <p:spPr>
          <a:xfrm rot="20915735">
            <a:off x="2575044" y="6430835"/>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菱形 35">
            <a:extLst>
              <a:ext uri="{FF2B5EF4-FFF2-40B4-BE49-F238E27FC236}">
                <a16:creationId xmlns:a16="http://schemas.microsoft.com/office/drawing/2014/main" id="{F46D8810-C25E-4794-AE74-0E4C54500AD2}"/>
              </a:ext>
            </a:extLst>
          </p:cNvPr>
          <p:cNvSpPr/>
          <p:nvPr userDrawn="1"/>
        </p:nvSpPr>
        <p:spPr>
          <a:xfrm rot="3704336">
            <a:off x="1853978" y="672552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a:extLst>
              <a:ext uri="{FF2B5EF4-FFF2-40B4-BE49-F238E27FC236}">
                <a16:creationId xmlns:a16="http://schemas.microsoft.com/office/drawing/2014/main" id="{7DA67E2C-4586-4121-98B5-4485FF044187}"/>
              </a:ext>
            </a:extLst>
          </p:cNvPr>
          <p:cNvSpPr/>
          <p:nvPr userDrawn="1"/>
        </p:nvSpPr>
        <p:spPr>
          <a:xfrm rot="20915735">
            <a:off x="167151" y="5200668"/>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等腰三角形 37">
            <a:extLst>
              <a:ext uri="{FF2B5EF4-FFF2-40B4-BE49-F238E27FC236}">
                <a16:creationId xmlns:a16="http://schemas.microsoft.com/office/drawing/2014/main" id="{5D154E85-B1F5-42C3-9258-0DC6F1D2305D}"/>
              </a:ext>
            </a:extLst>
          </p:cNvPr>
          <p:cNvSpPr/>
          <p:nvPr userDrawn="1"/>
        </p:nvSpPr>
        <p:spPr>
          <a:xfrm rot="10306204">
            <a:off x="194692" y="6169763"/>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占位符 4">
            <a:extLst>
              <a:ext uri="{FF2B5EF4-FFF2-40B4-BE49-F238E27FC236}">
                <a16:creationId xmlns:a16="http://schemas.microsoft.com/office/drawing/2014/main" id="{BFCC8D5F-5A4F-4FDA-A2E4-64A45BFE2E9E}"/>
              </a:ext>
            </a:extLst>
          </p:cNvPr>
          <p:cNvSpPr>
            <a:spLocks noGrp="1"/>
          </p:cNvSpPr>
          <p:nvPr>
            <p:ph type="body" sz="quarter" idx="12"/>
          </p:nvPr>
        </p:nvSpPr>
        <p:spPr>
          <a:xfrm>
            <a:off x="1509554" y="313307"/>
            <a:ext cx="4019217" cy="505010"/>
          </a:xfrm>
        </p:spPr>
        <p:txBody>
          <a:bodyPr tIns="46800" bIns="0">
            <a:noAutofit/>
          </a:bodyPr>
          <a:lstStyle>
            <a:lvl1pPr marL="0" indent="0">
              <a:buNone/>
              <a:defRPr sz="3200">
                <a:solidFill>
                  <a:schemeClr val="tx1"/>
                </a:solidFill>
                <a:latin typeface="+mj-ea"/>
                <a:ea typeface="+mj-ea"/>
              </a:defRPr>
            </a:lvl1pPr>
          </a:lstStyle>
          <a:p>
            <a:pPr lvl="0"/>
            <a:r>
              <a:rPr lang="zh-CN" altLang="en-US" dirty="0"/>
              <a:t>单击此处编辑母版</a:t>
            </a:r>
          </a:p>
        </p:txBody>
      </p:sp>
      <p:sp>
        <p:nvSpPr>
          <p:cNvPr id="42" name="平行四边形 41">
            <a:extLst>
              <a:ext uri="{FF2B5EF4-FFF2-40B4-BE49-F238E27FC236}">
                <a16:creationId xmlns:a16="http://schemas.microsoft.com/office/drawing/2014/main" id="{A19E44D0-E4BC-4512-9DF0-242F1AF90C0D}"/>
              </a:ext>
            </a:extLst>
          </p:cNvPr>
          <p:cNvSpPr/>
          <p:nvPr userDrawn="1"/>
        </p:nvSpPr>
        <p:spPr>
          <a:xfrm>
            <a:off x="991825"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平行四边形 43">
            <a:extLst>
              <a:ext uri="{FF2B5EF4-FFF2-40B4-BE49-F238E27FC236}">
                <a16:creationId xmlns:a16="http://schemas.microsoft.com/office/drawing/2014/main" id="{B7DA364B-E059-49C9-AB13-777C33ED825E}"/>
              </a:ext>
            </a:extLst>
          </p:cNvPr>
          <p:cNvSpPr/>
          <p:nvPr userDrawn="1"/>
        </p:nvSpPr>
        <p:spPr>
          <a:xfrm>
            <a:off x="1164401"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383910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684A22A3-48EB-4D69-82A6-F94F2DBB9AF0}"/>
              </a:ext>
            </a:extLst>
          </p:cNvPr>
          <p:cNvSpPr>
            <a:spLocks noGrp="1"/>
          </p:cNvSpPr>
          <p:nvPr>
            <p:ph type="pic" sz="quarter" idx="13"/>
          </p:nvPr>
        </p:nvSpPr>
        <p:spPr>
          <a:xfrm>
            <a:off x="1" y="0"/>
            <a:ext cx="12192000" cy="6858000"/>
          </a:xfrm>
        </p:spPr>
        <p:txBody>
          <a:bodyPr/>
          <a:lstStyle/>
          <a:p>
            <a:endParaRPr lang="zh-CN" altLang="en-US"/>
          </a:p>
        </p:txBody>
      </p:sp>
      <p:sp>
        <p:nvSpPr>
          <p:cNvPr id="4" name="灯片编号占位符 3">
            <a:extLst>
              <a:ext uri="{FF2B5EF4-FFF2-40B4-BE49-F238E27FC236}">
                <a16:creationId xmlns:a16="http://schemas.microsoft.com/office/drawing/2014/main" id="{418CDFC2-19BD-46A4-94E3-03B381B4801C}"/>
              </a:ext>
            </a:extLst>
          </p:cNvPr>
          <p:cNvSpPr>
            <a:spLocks noGrp="1"/>
          </p:cNvSpPr>
          <p:nvPr>
            <p:ph type="sldNum" sz="quarter" idx="12"/>
          </p:nvPr>
        </p:nvSpPr>
        <p:spPr/>
        <p:txBody>
          <a:bodyPr/>
          <a:lstStyle/>
          <a:p>
            <a:fld id="{8C03D14A-F467-4E71-B245-154B171B7094}" type="slidenum">
              <a:rPr lang="zh-CN" altLang="en-US" smtClean="0"/>
              <a:t>‹#›</a:t>
            </a:fld>
            <a:endParaRPr lang="zh-CN" altLang="en-US"/>
          </a:p>
        </p:txBody>
      </p:sp>
      <p:sp>
        <p:nvSpPr>
          <p:cNvPr id="5" name="页脚占位符 21">
            <a:extLst>
              <a:ext uri="{FF2B5EF4-FFF2-40B4-BE49-F238E27FC236}">
                <a16:creationId xmlns:a16="http://schemas.microsoft.com/office/drawing/2014/main" id="{69048A2C-6FF1-4A9A-819A-2A60789BD75D}"/>
              </a:ext>
            </a:extLst>
          </p:cNvPr>
          <p:cNvSpPr>
            <a:spLocks noGrp="1"/>
          </p:cNvSpPr>
          <p:nvPr>
            <p:ph type="ftr" sz="quarter" idx="10"/>
          </p:nvPr>
        </p:nvSpPr>
        <p:spPr>
          <a:xfrm>
            <a:off x="561975" y="6269716"/>
            <a:ext cx="1632857" cy="365125"/>
          </a:xfrm>
          <a:prstGeom prst="rect">
            <a:avLst/>
          </a:prstGeom>
        </p:spPr>
        <p:txBody>
          <a:bodyPr/>
          <a:lstStyle>
            <a:lvl1pPr algn="l">
              <a:defRPr/>
            </a:lvl1pPr>
          </a:lstStyle>
          <a:p>
            <a:r>
              <a:rPr lang="zh-CN" altLang="en-US"/>
              <a:t>海纳百川 大道致远</a:t>
            </a:r>
            <a:endParaRPr lang="zh-CN" altLang="en-US" dirty="0"/>
          </a:p>
        </p:txBody>
      </p:sp>
    </p:spTree>
    <p:extLst>
      <p:ext uri="{BB962C8B-B14F-4D97-AF65-F5344CB8AC3E}">
        <p14:creationId xmlns:p14="http://schemas.microsoft.com/office/powerpoint/2010/main" val="2927342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单人介绍页">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3283EC6-98A1-4720-81B0-0C9EBA061351}"/>
              </a:ext>
            </a:extLst>
          </p:cNvPr>
          <p:cNvSpPr>
            <a:spLocks noGrp="1"/>
          </p:cNvSpPr>
          <p:nvPr>
            <p:ph type="sldNum" sz="quarter" idx="12"/>
          </p:nvPr>
        </p:nvSpPr>
        <p:spPr/>
        <p:txBody>
          <a:bodyPr/>
          <a:lstStyle/>
          <a:p>
            <a:fld id="{8C03D14A-F467-4E71-B245-154B171B7094}" type="slidenum">
              <a:rPr lang="zh-CN" altLang="en-US" smtClean="0"/>
              <a:t>‹#›</a:t>
            </a:fld>
            <a:endParaRPr lang="zh-CN" altLang="en-US"/>
          </a:p>
        </p:txBody>
      </p:sp>
      <p:sp>
        <p:nvSpPr>
          <p:cNvPr id="14" name="页脚占位符 21">
            <a:extLst>
              <a:ext uri="{FF2B5EF4-FFF2-40B4-BE49-F238E27FC236}">
                <a16:creationId xmlns:a16="http://schemas.microsoft.com/office/drawing/2014/main" id="{249766CF-92C0-4305-8BB2-7D7C5233C83D}"/>
              </a:ext>
            </a:extLst>
          </p:cNvPr>
          <p:cNvSpPr>
            <a:spLocks noGrp="1"/>
          </p:cNvSpPr>
          <p:nvPr>
            <p:ph type="ftr" sz="quarter" idx="10"/>
          </p:nvPr>
        </p:nvSpPr>
        <p:spPr>
          <a:xfrm>
            <a:off x="561975" y="6269716"/>
            <a:ext cx="1632857" cy="365125"/>
          </a:xfrm>
          <a:prstGeom prst="rect">
            <a:avLst/>
          </a:prstGeom>
        </p:spPr>
        <p:txBody>
          <a:bodyPr/>
          <a:lstStyle>
            <a:lvl1pPr algn="l">
              <a:defRPr/>
            </a:lvl1pPr>
          </a:lstStyle>
          <a:p>
            <a:r>
              <a:rPr lang="zh-CN" altLang="en-US"/>
              <a:t>海纳百川 大道致远</a:t>
            </a:r>
            <a:endParaRPr lang="zh-CN" altLang="en-US" dirty="0"/>
          </a:p>
        </p:txBody>
      </p:sp>
      <p:sp>
        <p:nvSpPr>
          <p:cNvPr id="15" name="图片占位符 14">
            <a:extLst>
              <a:ext uri="{FF2B5EF4-FFF2-40B4-BE49-F238E27FC236}">
                <a16:creationId xmlns:a16="http://schemas.microsoft.com/office/drawing/2014/main" id="{7FCD0BC9-C833-41F7-9559-07CB58964FE4}"/>
              </a:ext>
            </a:extLst>
          </p:cNvPr>
          <p:cNvSpPr>
            <a:spLocks noGrp="1"/>
          </p:cNvSpPr>
          <p:nvPr>
            <p:ph type="pic" sz="quarter" idx="14"/>
          </p:nvPr>
        </p:nvSpPr>
        <p:spPr>
          <a:xfrm>
            <a:off x="925513" y="1028700"/>
            <a:ext cx="3894137" cy="5014913"/>
          </a:xfrm>
        </p:spPr>
        <p:txBody>
          <a:bodyPr/>
          <a:lstStyle/>
          <a:p>
            <a:endParaRPr lang="zh-CN" altLang="en-US"/>
          </a:p>
        </p:txBody>
      </p:sp>
      <p:cxnSp>
        <p:nvCxnSpPr>
          <p:cNvPr id="22" name="直接连接符 21">
            <a:extLst>
              <a:ext uri="{FF2B5EF4-FFF2-40B4-BE49-F238E27FC236}">
                <a16:creationId xmlns:a16="http://schemas.microsoft.com/office/drawing/2014/main" id="{1C268E06-AF61-4BEF-AEAE-9AF65B75EA71}"/>
              </a:ext>
            </a:extLst>
          </p:cNvPr>
          <p:cNvCxnSpPr>
            <a:cxnSpLocks/>
          </p:cNvCxnSpPr>
          <p:nvPr userDrawn="1"/>
        </p:nvCxnSpPr>
        <p:spPr>
          <a:xfrm>
            <a:off x="819248" y="763322"/>
            <a:ext cx="10699651" cy="0"/>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5329AEE1-BF7B-4890-B800-6C56C7C7AAD3}"/>
              </a:ext>
            </a:extLst>
          </p:cNvPr>
          <p:cNvPicPr>
            <a:picLocks noChangeAspect="1"/>
          </p:cNvPicPr>
          <p:nvPr userDrawn="1"/>
        </p:nvPicPr>
        <p:blipFill rotWithShape="1">
          <a:blip r:embed="rId2" cstate="email">
            <a:biLevel thresh="25000"/>
            <a:alphaModFix amt="56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0385840" y="282072"/>
            <a:ext cx="1185132" cy="448425"/>
          </a:xfrm>
          <a:prstGeom prst="rect">
            <a:avLst/>
          </a:prstGeom>
        </p:spPr>
      </p:pic>
      <p:sp>
        <p:nvSpPr>
          <p:cNvPr id="23" name="矩形 22">
            <a:extLst>
              <a:ext uri="{FF2B5EF4-FFF2-40B4-BE49-F238E27FC236}">
                <a16:creationId xmlns:a16="http://schemas.microsoft.com/office/drawing/2014/main" id="{C778BD3F-9529-47E4-9F23-F748E8E67F4D}"/>
              </a:ext>
            </a:extLst>
          </p:cNvPr>
          <p:cNvSpPr/>
          <p:nvPr userDrawn="1"/>
        </p:nvSpPr>
        <p:spPr>
          <a:xfrm>
            <a:off x="11148316" y="761960"/>
            <a:ext cx="380108" cy="2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a:extLst>
              <a:ext uri="{FF2B5EF4-FFF2-40B4-BE49-F238E27FC236}">
                <a16:creationId xmlns:a16="http://schemas.microsoft.com/office/drawing/2014/main" id="{860CF09F-6A61-4BB9-AE35-B526C980207B}"/>
              </a:ext>
            </a:extLst>
          </p:cNvPr>
          <p:cNvSpPr/>
          <p:nvPr userDrawn="1"/>
        </p:nvSpPr>
        <p:spPr>
          <a:xfrm rot="20915735">
            <a:off x="11988953" y="5876010"/>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椭圆 8">
            <a:extLst>
              <a:ext uri="{FF2B5EF4-FFF2-40B4-BE49-F238E27FC236}">
                <a16:creationId xmlns:a16="http://schemas.microsoft.com/office/drawing/2014/main" id="{E5C1383D-1B0E-43A7-BBD9-65FE78EF5A34}"/>
              </a:ext>
            </a:extLst>
          </p:cNvPr>
          <p:cNvSpPr/>
          <p:nvPr userDrawn="1"/>
        </p:nvSpPr>
        <p:spPr>
          <a:xfrm rot="20915735">
            <a:off x="10973919" y="6239722"/>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等腰三角形 9">
            <a:extLst>
              <a:ext uri="{FF2B5EF4-FFF2-40B4-BE49-F238E27FC236}">
                <a16:creationId xmlns:a16="http://schemas.microsoft.com/office/drawing/2014/main" id="{F696705F-1B35-4222-8C2A-A04311781BF9}"/>
              </a:ext>
            </a:extLst>
          </p:cNvPr>
          <p:cNvSpPr/>
          <p:nvPr userDrawn="1"/>
        </p:nvSpPr>
        <p:spPr>
          <a:xfrm rot="20915735">
            <a:off x="11364251" y="5391781"/>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菱形 10">
            <a:extLst>
              <a:ext uri="{FF2B5EF4-FFF2-40B4-BE49-F238E27FC236}">
                <a16:creationId xmlns:a16="http://schemas.microsoft.com/office/drawing/2014/main" id="{F0FCB1DB-78B0-46E6-9DCA-4845958269E0}"/>
              </a:ext>
            </a:extLst>
          </p:cNvPr>
          <p:cNvSpPr/>
          <p:nvPr userDrawn="1"/>
        </p:nvSpPr>
        <p:spPr>
          <a:xfrm rot="2699546">
            <a:off x="9360329" y="610253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椭圆 11">
            <a:extLst>
              <a:ext uri="{FF2B5EF4-FFF2-40B4-BE49-F238E27FC236}">
                <a16:creationId xmlns:a16="http://schemas.microsoft.com/office/drawing/2014/main" id="{E8C64FDB-E4D4-49F0-989D-EA7842A4DC82}"/>
              </a:ext>
            </a:extLst>
          </p:cNvPr>
          <p:cNvSpPr/>
          <p:nvPr userDrawn="1"/>
        </p:nvSpPr>
        <p:spPr>
          <a:xfrm rot="20915735">
            <a:off x="8457274" y="6563076"/>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等腰三角形 12">
            <a:extLst>
              <a:ext uri="{FF2B5EF4-FFF2-40B4-BE49-F238E27FC236}">
                <a16:creationId xmlns:a16="http://schemas.microsoft.com/office/drawing/2014/main" id="{FE5EA502-681C-4C37-B5D8-AE6800B52358}"/>
              </a:ext>
            </a:extLst>
          </p:cNvPr>
          <p:cNvSpPr/>
          <p:nvPr userDrawn="1"/>
        </p:nvSpPr>
        <p:spPr>
          <a:xfrm rot="10306204">
            <a:off x="9944420" y="6767186"/>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菱形 15">
            <a:extLst>
              <a:ext uri="{FF2B5EF4-FFF2-40B4-BE49-F238E27FC236}">
                <a16:creationId xmlns:a16="http://schemas.microsoft.com/office/drawing/2014/main" id="{4301B2A9-E27D-4D6C-9DE0-5058D51C5C80}"/>
              </a:ext>
            </a:extLst>
          </p:cNvPr>
          <p:cNvSpPr/>
          <p:nvPr userDrawn="1"/>
        </p:nvSpPr>
        <p:spPr>
          <a:xfrm rot="20915735">
            <a:off x="4370623" y="6459318"/>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椭圆 16">
            <a:extLst>
              <a:ext uri="{FF2B5EF4-FFF2-40B4-BE49-F238E27FC236}">
                <a16:creationId xmlns:a16="http://schemas.microsoft.com/office/drawing/2014/main" id="{436DD0E4-445D-41A4-A4EC-ADFF421328B5}"/>
              </a:ext>
            </a:extLst>
          </p:cNvPr>
          <p:cNvSpPr/>
          <p:nvPr userDrawn="1"/>
        </p:nvSpPr>
        <p:spPr>
          <a:xfrm rot="20915735">
            <a:off x="3355589" y="6823030"/>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等腰三角形 17">
            <a:extLst>
              <a:ext uri="{FF2B5EF4-FFF2-40B4-BE49-F238E27FC236}">
                <a16:creationId xmlns:a16="http://schemas.microsoft.com/office/drawing/2014/main" id="{E871B645-3795-43EE-925B-E0291D4DB9F1}"/>
              </a:ext>
            </a:extLst>
          </p:cNvPr>
          <p:cNvSpPr/>
          <p:nvPr userDrawn="1"/>
        </p:nvSpPr>
        <p:spPr>
          <a:xfrm rot="20915735">
            <a:off x="2575044" y="6430835"/>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菱形 18">
            <a:extLst>
              <a:ext uri="{FF2B5EF4-FFF2-40B4-BE49-F238E27FC236}">
                <a16:creationId xmlns:a16="http://schemas.microsoft.com/office/drawing/2014/main" id="{A095C302-7276-4FCF-80A0-8A175167DD0D}"/>
              </a:ext>
            </a:extLst>
          </p:cNvPr>
          <p:cNvSpPr/>
          <p:nvPr userDrawn="1"/>
        </p:nvSpPr>
        <p:spPr>
          <a:xfrm rot="3704336">
            <a:off x="1853978" y="672552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a:extLst>
              <a:ext uri="{FF2B5EF4-FFF2-40B4-BE49-F238E27FC236}">
                <a16:creationId xmlns:a16="http://schemas.microsoft.com/office/drawing/2014/main" id="{ED72885F-1FB3-4232-808A-EA733B8D3CA1}"/>
              </a:ext>
            </a:extLst>
          </p:cNvPr>
          <p:cNvSpPr/>
          <p:nvPr userDrawn="1"/>
        </p:nvSpPr>
        <p:spPr>
          <a:xfrm rot="20915735">
            <a:off x="167151" y="5200668"/>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等腰三角形 20">
            <a:extLst>
              <a:ext uri="{FF2B5EF4-FFF2-40B4-BE49-F238E27FC236}">
                <a16:creationId xmlns:a16="http://schemas.microsoft.com/office/drawing/2014/main" id="{D8C52410-31D0-4274-9D49-B0953EECD1E6}"/>
              </a:ext>
            </a:extLst>
          </p:cNvPr>
          <p:cNvSpPr/>
          <p:nvPr userDrawn="1"/>
        </p:nvSpPr>
        <p:spPr>
          <a:xfrm rot="10306204">
            <a:off x="194692" y="6169763"/>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493071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团队介绍页-2">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2" name="图片占位符 3">
            <a:extLst>
              <a:ext uri="{FF2B5EF4-FFF2-40B4-BE49-F238E27FC236}">
                <a16:creationId xmlns:a16="http://schemas.microsoft.com/office/drawing/2014/main" id="{C134DC99-0F44-45B8-93F8-9A7137F63836}"/>
              </a:ext>
            </a:extLst>
          </p:cNvPr>
          <p:cNvSpPr>
            <a:spLocks noGrp="1" noChangeAspect="1"/>
          </p:cNvSpPr>
          <p:nvPr>
            <p:ph type="pic" sz="quarter" idx="16"/>
          </p:nvPr>
        </p:nvSpPr>
        <p:spPr>
          <a:xfrm>
            <a:off x="9796703" y="4175125"/>
            <a:ext cx="1722196" cy="1720800"/>
          </a:xfrm>
          <a:prstGeom prst="ellipse">
            <a:avLst/>
          </a:prstGeom>
          <a:effectLst>
            <a:outerShdw blurRad="50800" dist="38100" dir="2700000" algn="tl" rotWithShape="0">
              <a:prstClr val="black">
                <a:alpha val="20000"/>
              </a:prstClr>
            </a:outerShdw>
          </a:effectLst>
        </p:spPr>
        <p:txBody>
          <a:bodyPr/>
          <a:lstStyle/>
          <a:p>
            <a:endParaRPr lang="zh-CN" altLang="en-US" dirty="0"/>
          </a:p>
        </p:txBody>
      </p:sp>
      <p:sp>
        <p:nvSpPr>
          <p:cNvPr id="4" name="图片占位符 3">
            <a:extLst>
              <a:ext uri="{FF2B5EF4-FFF2-40B4-BE49-F238E27FC236}">
                <a16:creationId xmlns:a16="http://schemas.microsoft.com/office/drawing/2014/main" id="{5818A0AA-BA36-423E-B77A-EFC84E73272D}"/>
              </a:ext>
            </a:extLst>
          </p:cNvPr>
          <p:cNvSpPr>
            <a:spLocks noGrp="1" noChangeAspect="1"/>
          </p:cNvSpPr>
          <p:nvPr>
            <p:ph type="pic" sz="quarter" idx="13"/>
          </p:nvPr>
        </p:nvSpPr>
        <p:spPr>
          <a:xfrm>
            <a:off x="660788" y="1501612"/>
            <a:ext cx="1722196" cy="1720800"/>
          </a:xfrm>
          <a:prstGeom prst="ellipse">
            <a:avLst/>
          </a:prstGeom>
          <a:effectLst>
            <a:outerShdw blurRad="50800" dist="38100" dir="2700000" algn="tl" rotWithShape="0">
              <a:prstClr val="black">
                <a:alpha val="20000"/>
              </a:prstClr>
            </a:outerShdw>
          </a:effectLst>
        </p:spPr>
        <p:txBody>
          <a:bodyPr/>
          <a:lstStyle/>
          <a:p>
            <a:endParaRPr lang="zh-CN" altLang="en-US" dirty="0"/>
          </a:p>
        </p:txBody>
      </p:sp>
      <p:sp>
        <p:nvSpPr>
          <p:cNvPr id="22" name="页脚占位符 21">
            <a:extLst>
              <a:ext uri="{FF2B5EF4-FFF2-40B4-BE49-F238E27FC236}">
                <a16:creationId xmlns:a16="http://schemas.microsoft.com/office/drawing/2014/main" id="{55EEDBD2-F1FB-465C-9DB9-B151FAE7D1B6}"/>
              </a:ext>
            </a:extLst>
          </p:cNvPr>
          <p:cNvSpPr>
            <a:spLocks noGrp="1"/>
          </p:cNvSpPr>
          <p:nvPr>
            <p:ph type="ftr" sz="quarter" idx="10"/>
          </p:nvPr>
        </p:nvSpPr>
        <p:spPr>
          <a:xfrm>
            <a:off x="561975" y="6269716"/>
            <a:ext cx="1632857" cy="365125"/>
          </a:xfrm>
          <a:prstGeom prst="rect">
            <a:avLst/>
          </a:prstGeom>
        </p:spPr>
        <p:txBody>
          <a:bodyPr/>
          <a:lstStyle>
            <a:lvl1pPr algn="l">
              <a:defRPr/>
            </a:lvl1pPr>
          </a:lstStyle>
          <a:p>
            <a:r>
              <a:rPr lang="zh-CN" altLang="en-US"/>
              <a:t>海纳百川 大道致远</a:t>
            </a:r>
            <a:endParaRPr lang="zh-CN" altLang="en-US" dirty="0"/>
          </a:p>
        </p:txBody>
      </p:sp>
      <p:sp>
        <p:nvSpPr>
          <p:cNvPr id="23" name="灯片编号占位符 22">
            <a:extLst>
              <a:ext uri="{FF2B5EF4-FFF2-40B4-BE49-F238E27FC236}">
                <a16:creationId xmlns:a16="http://schemas.microsoft.com/office/drawing/2014/main" id="{F261ABBB-C985-4909-ADCC-916DA419D508}"/>
              </a:ext>
            </a:extLst>
          </p:cNvPr>
          <p:cNvSpPr>
            <a:spLocks noGrp="1"/>
          </p:cNvSpPr>
          <p:nvPr>
            <p:ph type="sldNum" sz="quarter" idx="11"/>
          </p:nvPr>
        </p:nvSpPr>
        <p:spPr>
          <a:xfrm>
            <a:off x="11138792" y="6269716"/>
            <a:ext cx="380107" cy="365125"/>
          </a:xfrm>
        </p:spPr>
        <p:txBody>
          <a:bodyPr/>
          <a:lstStyle/>
          <a:p>
            <a:fld id="{8C03D14A-F467-4E71-B245-154B171B7094}" type="slidenum">
              <a:rPr lang="zh-CN" altLang="en-US" smtClean="0"/>
              <a:t>‹#›</a:t>
            </a:fld>
            <a:endParaRPr lang="zh-CN" altLang="en-US"/>
          </a:p>
        </p:txBody>
      </p:sp>
      <p:sp>
        <p:nvSpPr>
          <p:cNvPr id="26" name="矩形 25">
            <a:extLst>
              <a:ext uri="{FF2B5EF4-FFF2-40B4-BE49-F238E27FC236}">
                <a16:creationId xmlns:a16="http://schemas.microsoft.com/office/drawing/2014/main" id="{AB3280DC-C416-4A19-A89A-669CED5C029E}"/>
              </a:ext>
            </a:extLst>
          </p:cNvPr>
          <p:cNvSpPr/>
          <p:nvPr userDrawn="1"/>
        </p:nvSpPr>
        <p:spPr>
          <a:xfrm>
            <a:off x="563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69C59A1-1CF3-402D-B23C-1A2CC46FCE2B}"/>
              </a:ext>
            </a:extLst>
          </p:cNvPr>
          <p:cNvSpPr/>
          <p:nvPr userDrawn="1"/>
        </p:nvSpPr>
        <p:spPr>
          <a:xfrm>
            <a:off x="-2976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3E55C30B-6254-46AD-9CBE-5EFAA9BDC43B}"/>
              </a:ext>
            </a:extLst>
          </p:cNvPr>
          <p:cNvSpPr/>
          <p:nvPr userDrawn="1"/>
        </p:nvSpPr>
        <p:spPr>
          <a:xfrm>
            <a:off x="-297688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0AE4949-BCD2-454D-ADF7-E8EE3CD398F7}"/>
              </a:ext>
            </a:extLst>
          </p:cNvPr>
          <p:cNvSpPr/>
          <p:nvPr userDrawn="1"/>
        </p:nvSpPr>
        <p:spPr>
          <a:xfrm>
            <a:off x="32207200" y="618744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D548560-53CC-416A-9024-17BD2E5D9FD5}"/>
              </a:ext>
            </a:extLst>
          </p:cNvPr>
          <p:cNvSpPr/>
          <p:nvPr userDrawn="1"/>
        </p:nvSpPr>
        <p:spPr>
          <a:xfrm>
            <a:off x="431292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CD825BA-ED1B-4FB3-94D1-D4BED01CE2E0}"/>
              </a:ext>
            </a:extLst>
          </p:cNvPr>
          <p:cNvSpPr/>
          <p:nvPr userDrawn="1"/>
        </p:nvSpPr>
        <p:spPr>
          <a:xfrm>
            <a:off x="431292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a:extLst>
              <a:ext uri="{FF2B5EF4-FFF2-40B4-BE49-F238E27FC236}">
                <a16:creationId xmlns:a16="http://schemas.microsoft.com/office/drawing/2014/main" id="{009B736B-8C27-42E5-B116-B360052E4B10}"/>
              </a:ext>
            </a:extLst>
          </p:cNvPr>
          <p:cNvCxnSpPr>
            <a:cxnSpLocks/>
          </p:cNvCxnSpPr>
          <p:nvPr userDrawn="1"/>
        </p:nvCxnSpPr>
        <p:spPr>
          <a:xfrm>
            <a:off x="819248" y="763322"/>
            <a:ext cx="10699651" cy="0"/>
          </a:xfrm>
          <a:prstGeom prst="line">
            <a:avLst/>
          </a:prstGeom>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EB558F2E-2882-470E-A58E-657077E52CAC}"/>
              </a:ext>
            </a:extLst>
          </p:cNvPr>
          <p:cNvPicPr>
            <a:picLocks noChangeAspect="1"/>
          </p:cNvPicPr>
          <p:nvPr userDrawn="1"/>
        </p:nvPicPr>
        <p:blipFill rotWithShape="1">
          <a:blip r:embed="rId2" cstate="email">
            <a:biLevel thresh="25000"/>
            <a:alphaModFix amt="56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0385840" y="282072"/>
            <a:ext cx="1185132" cy="448425"/>
          </a:xfrm>
          <a:prstGeom prst="rect">
            <a:avLst/>
          </a:prstGeom>
        </p:spPr>
      </p:pic>
      <p:sp>
        <p:nvSpPr>
          <p:cNvPr id="36" name="矩形 35">
            <a:extLst>
              <a:ext uri="{FF2B5EF4-FFF2-40B4-BE49-F238E27FC236}">
                <a16:creationId xmlns:a16="http://schemas.microsoft.com/office/drawing/2014/main" id="{2CEE7CA9-C28B-4786-AE6A-D40069FC7663}"/>
              </a:ext>
            </a:extLst>
          </p:cNvPr>
          <p:cNvSpPr/>
          <p:nvPr userDrawn="1"/>
        </p:nvSpPr>
        <p:spPr>
          <a:xfrm>
            <a:off x="11148316" y="761960"/>
            <a:ext cx="380108" cy="2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17">
            <a:extLst>
              <a:ext uri="{FF2B5EF4-FFF2-40B4-BE49-F238E27FC236}">
                <a16:creationId xmlns:a16="http://schemas.microsoft.com/office/drawing/2014/main" id="{8A579C0A-F854-4894-B91D-8081AB097923}"/>
              </a:ext>
            </a:extLst>
          </p:cNvPr>
          <p:cNvSpPr/>
          <p:nvPr userDrawn="1"/>
        </p:nvSpPr>
        <p:spPr>
          <a:xfrm rot="20915735">
            <a:off x="11988953" y="5876010"/>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椭圆 18">
            <a:extLst>
              <a:ext uri="{FF2B5EF4-FFF2-40B4-BE49-F238E27FC236}">
                <a16:creationId xmlns:a16="http://schemas.microsoft.com/office/drawing/2014/main" id="{8F2C661B-486A-4CB4-A36C-90E04F9293DD}"/>
              </a:ext>
            </a:extLst>
          </p:cNvPr>
          <p:cNvSpPr/>
          <p:nvPr userDrawn="1"/>
        </p:nvSpPr>
        <p:spPr>
          <a:xfrm rot="20915735">
            <a:off x="10973919" y="6239722"/>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等腰三角形 19">
            <a:extLst>
              <a:ext uri="{FF2B5EF4-FFF2-40B4-BE49-F238E27FC236}">
                <a16:creationId xmlns:a16="http://schemas.microsoft.com/office/drawing/2014/main" id="{9B1974C2-2577-415F-9D4F-70B1852F061E}"/>
              </a:ext>
            </a:extLst>
          </p:cNvPr>
          <p:cNvSpPr/>
          <p:nvPr userDrawn="1"/>
        </p:nvSpPr>
        <p:spPr>
          <a:xfrm rot="20915735">
            <a:off x="11364251" y="5391781"/>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菱形 20">
            <a:extLst>
              <a:ext uri="{FF2B5EF4-FFF2-40B4-BE49-F238E27FC236}">
                <a16:creationId xmlns:a16="http://schemas.microsoft.com/office/drawing/2014/main" id="{27F882E0-1D70-43AA-BEFF-F3DDB93F6B3C}"/>
              </a:ext>
            </a:extLst>
          </p:cNvPr>
          <p:cNvSpPr/>
          <p:nvPr userDrawn="1"/>
        </p:nvSpPr>
        <p:spPr>
          <a:xfrm rot="2699546">
            <a:off x="9360329" y="610253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a:extLst>
              <a:ext uri="{FF2B5EF4-FFF2-40B4-BE49-F238E27FC236}">
                <a16:creationId xmlns:a16="http://schemas.microsoft.com/office/drawing/2014/main" id="{ABFD82E0-307C-4CD8-AFE9-A93DEDDAC5E0}"/>
              </a:ext>
            </a:extLst>
          </p:cNvPr>
          <p:cNvSpPr/>
          <p:nvPr userDrawn="1"/>
        </p:nvSpPr>
        <p:spPr>
          <a:xfrm rot="20915735">
            <a:off x="8457274" y="6563076"/>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等腰三角形 24">
            <a:extLst>
              <a:ext uri="{FF2B5EF4-FFF2-40B4-BE49-F238E27FC236}">
                <a16:creationId xmlns:a16="http://schemas.microsoft.com/office/drawing/2014/main" id="{D69CBB23-B104-456A-9CAB-D5519A8C80A8}"/>
              </a:ext>
            </a:extLst>
          </p:cNvPr>
          <p:cNvSpPr/>
          <p:nvPr userDrawn="1"/>
        </p:nvSpPr>
        <p:spPr>
          <a:xfrm rot="10306204">
            <a:off x="9944420" y="6767186"/>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菱形 32">
            <a:extLst>
              <a:ext uri="{FF2B5EF4-FFF2-40B4-BE49-F238E27FC236}">
                <a16:creationId xmlns:a16="http://schemas.microsoft.com/office/drawing/2014/main" id="{74D109E8-98B6-44BC-9659-74EBCB707F63}"/>
              </a:ext>
            </a:extLst>
          </p:cNvPr>
          <p:cNvSpPr/>
          <p:nvPr userDrawn="1"/>
        </p:nvSpPr>
        <p:spPr>
          <a:xfrm rot="20915735">
            <a:off x="4370623" y="6459318"/>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a:extLst>
              <a:ext uri="{FF2B5EF4-FFF2-40B4-BE49-F238E27FC236}">
                <a16:creationId xmlns:a16="http://schemas.microsoft.com/office/drawing/2014/main" id="{8F7C5E15-6BB6-4EF2-8B0F-798CC7261DF9}"/>
              </a:ext>
            </a:extLst>
          </p:cNvPr>
          <p:cNvSpPr/>
          <p:nvPr userDrawn="1"/>
        </p:nvSpPr>
        <p:spPr>
          <a:xfrm rot="20915735">
            <a:off x="3355589" y="6823030"/>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等腰三角形 37">
            <a:extLst>
              <a:ext uri="{FF2B5EF4-FFF2-40B4-BE49-F238E27FC236}">
                <a16:creationId xmlns:a16="http://schemas.microsoft.com/office/drawing/2014/main" id="{24702423-4026-4D3E-B805-FDE2CED56A29}"/>
              </a:ext>
            </a:extLst>
          </p:cNvPr>
          <p:cNvSpPr/>
          <p:nvPr userDrawn="1"/>
        </p:nvSpPr>
        <p:spPr>
          <a:xfrm rot="20915735">
            <a:off x="2575044" y="6430835"/>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9" name="菱形 38">
            <a:extLst>
              <a:ext uri="{FF2B5EF4-FFF2-40B4-BE49-F238E27FC236}">
                <a16:creationId xmlns:a16="http://schemas.microsoft.com/office/drawing/2014/main" id="{41B162A4-7BD9-466C-A7D6-B10DDB3AA6FF}"/>
              </a:ext>
            </a:extLst>
          </p:cNvPr>
          <p:cNvSpPr/>
          <p:nvPr userDrawn="1"/>
        </p:nvSpPr>
        <p:spPr>
          <a:xfrm rot="3704336">
            <a:off x="1853978" y="672552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椭圆 39">
            <a:extLst>
              <a:ext uri="{FF2B5EF4-FFF2-40B4-BE49-F238E27FC236}">
                <a16:creationId xmlns:a16="http://schemas.microsoft.com/office/drawing/2014/main" id="{44732534-6DA0-4AAF-A98F-5C93FEED7687}"/>
              </a:ext>
            </a:extLst>
          </p:cNvPr>
          <p:cNvSpPr/>
          <p:nvPr userDrawn="1"/>
        </p:nvSpPr>
        <p:spPr>
          <a:xfrm rot="20915735">
            <a:off x="167151" y="5200668"/>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等腰三角形 43">
            <a:extLst>
              <a:ext uri="{FF2B5EF4-FFF2-40B4-BE49-F238E27FC236}">
                <a16:creationId xmlns:a16="http://schemas.microsoft.com/office/drawing/2014/main" id="{A243D404-39B7-4D3B-94C4-AC96F213927E}"/>
              </a:ext>
            </a:extLst>
          </p:cNvPr>
          <p:cNvSpPr/>
          <p:nvPr userDrawn="1"/>
        </p:nvSpPr>
        <p:spPr>
          <a:xfrm rot="10306204">
            <a:off x="194692" y="6169763"/>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9" name="平行四边形 48">
            <a:extLst>
              <a:ext uri="{FF2B5EF4-FFF2-40B4-BE49-F238E27FC236}">
                <a16:creationId xmlns:a16="http://schemas.microsoft.com/office/drawing/2014/main" id="{20D6D83B-8442-4583-9DE5-74E1E3943869}"/>
              </a:ext>
            </a:extLst>
          </p:cNvPr>
          <p:cNvSpPr/>
          <p:nvPr userDrawn="1"/>
        </p:nvSpPr>
        <p:spPr>
          <a:xfrm>
            <a:off x="819248"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a:extLst>
              <a:ext uri="{FF2B5EF4-FFF2-40B4-BE49-F238E27FC236}">
                <a16:creationId xmlns:a16="http://schemas.microsoft.com/office/drawing/2014/main" id="{40AA64C2-69B6-412D-A26D-096A4EBAF6FE}"/>
              </a:ext>
            </a:extLst>
          </p:cNvPr>
          <p:cNvSpPr/>
          <p:nvPr userDrawn="1"/>
        </p:nvSpPr>
        <p:spPr>
          <a:xfrm>
            <a:off x="991825"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平行四边形 51">
            <a:extLst>
              <a:ext uri="{FF2B5EF4-FFF2-40B4-BE49-F238E27FC236}">
                <a16:creationId xmlns:a16="http://schemas.microsoft.com/office/drawing/2014/main" id="{14BACD1A-731B-418D-A48A-37E88E1993CC}"/>
              </a:ext>
            </a:extLst>
          </p:cNvPr>
          <p:cNvSpPr/>
          <p:nvPr userDrawn="1"/>
        </p:nvSpPr>
        <p:spPr>
          <a:xfrm>
            <a:off x="1164401"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a:extLst>
              <a:ext uri="{FF2B5EF4-FFF2-40B4-BE49-F238E27FC236}">
                <a16:creationId xmlns:a16="http://schemas.microsoft.com/office/drawing/2014/main" id="{83B89D9B-8ED2-45FB-8CB4-7F7B474A957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4485" r="71761" b="11734"/>
          <a:stretch/>
        </p:blipFill>
        <p:spPr>
          <a:xfrm>
            <a:off x="634816" y="285751"/>
            <a:ext cx="417436" cy="505010"/>
          </a:xfrm>
          <a:prstGeom prst="rect">
            <a:avLst/>
          </a:prstGeom>
          <a:effectLst>
            <a:outerShdw blurRad="50800" dist="38100" dir="2700000" algn="tl" rotWithShape="0">
              <a:prstClr val="black">
                <a:alpha val="20000"/>
              </a:prstClr>
            </a:outerShdw>
          </a:effectLst>
        </p:spPr>
      </p:pic>
      <p:sp>
        <p:nvSpPr>
          <p:cNvPr id="53" name="文本占位符 4">
            <a:extLst>
              <a:ext uri="{FF2B5EF4-FFF2-40B4-BE49-F238E27FC236}">
                <a16:creationId xmlns:a16="http://schemas.microsoft.com/office/drawing/2014/main" id="{C7139E27-1108-47CA-8DDD-F7E4CABAB29C}"/>
              </a:ext>
            </a:extLst>
          </p:cNvPr>
          <p:cNvSpPr>
            <a:spLocks noGrp="1"/>
          </p:cNvSpPr>
          <p:nvPr>
            <p:ph type="body" sz="quarter" idx="12"/>
          </p:nvPr>
        </p:nvSpPr>
        <p:spPr>
          <a:xfrm>
            <a:off x="1509554" y="313307"/>
            <a:ext cx="4019217" cy="505010"/>
          </a:xfrm>
        </p:spPr>
        <p:txBody>
          <a:bodyPr tIns="46800" bIns="0">
            <a:noAutofit/>
          </a:bodyPr>
          <a:lstStyle>
            <a:lvl1pPr marL="0" indent="0">
              <a:buNone/>
              <a:defRPr sz="3200">
                <a:solidFill>
                  <a:schemeClr val="tx1"/>
                </a:solidFill>
                <a:latin typeface="+mj-ea"/>
                <a:ea typeface="+mj-ea"/>
              </a:defRPr>
            </a:lvl1pPr>
          </a:lstStyle>
          <a:p>
            <a:pPr lvl="0"/>
            <a:r>
              <a:rPr lang="zh-CN" altLang="en-US" dirty="0"/>
              <a:t>单击此处编辑母版</a:t>
            </a:r>
          </a:p>
        </p:txBody>
      </p:sp>
    </p:spTree>
    <p:extLst>
      <p:ext uri="{BB962C8B-B14F-4D97-AF65-F5344CB8AC3E}">
        <p14:creationId xmlns:p14="http://schemas.microsoft.com/office/powerpoint/2010/main" val="94690619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团队介绍页-3">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2" name="页脚占位符 21">
            <a:extLst>
              <a:ext uri="{FF2B5EF4-FFF2-40B4-BE49-F238E27FC236}">
                <a16:creationId xmlns:a16="http://schemas.microsoft.com/office/drawing/2014/main" id="{55EEDBD2-F1FB-465C-9DB9-B151FAE7D1B6}"/>
              </a:ext>
            </a:extLst>
          </p:cNvPr>
          <p:cNvSpPr>
            <a:spLocks noGrp="1"/>
          </p:cNvSpPr>
          <p:nvPr>
            <p:ph type="ftr" sz="quarter" idx="10"/>
          </p:nvPr>
        </p:nvSpPr>
        <p:spPr>
          <a:xfrm>
            <a:off x="561975" y="6269716"/>
            <a:ext cx="1632857" cy="365125"/>
          </a:xfrm>
          <a:prstGeom prst="rect">
            <a:avLst/>
          </a:prstGeom>
        </p:spPr>
        <p:txBody>
          <a:bodyPr/>
          <a:lstStyle>
            <a:lvl1pPr algn="l">
              <a:defRPr/>
            </a:lvl1pPr>
          </a:lstStyle>
          <a:p>
            <a:r>
              <a:rPr lang="zh-CN" altLang="en-US"/>
              <a:t>海纳百川 大道致远</a:t>
            </a:r>
            <a:endParaRPr lang="zh-CN" altLang="en-US" dirty="0"/>
          </a:p>
        </p:txBody>
      </p:sp>
      <p:sp>
        <p:nvSpPr>
          <p:cNvPr id="23" name="灯片编号占位符 22">
            <a:extLst>
              <a:ext uri="{FF2B5EF4-FFF2-40B4-BE49-F238E27FC236}">
                <a16:creationId xmlns:a16="http://schemas.microsoft.com/office/drawing/2014/main" id="{F261ABBB-C985-4909-ADCC-916DA419D508}"/>
              </a:ext>
            </a:extLst>
          </p:cNvPr>
          <p:cNvSpPr>
            <a:spLocks noGrp="1"/>
          </p:cNvSpPr>
          <p:nvPr>
            <p:ph type="sldNum" sz="quarter" idx="11"/>
          </p:nvPr>
        </p:nvSpPr>
        <p:spPr>
          <a:xfrm>
            <a:off x="11138792" y="6269716"/>
            <a:ext cx="380107" cy="365125"/>
          </a:xfrm>
        </p:spPr>
        <p:txBody>
          <a:bodyPr/>
          <a:lstStyle/>
          <a:p>
            <a:fld id="{8C03D14A-F467-4E71-B245-154B171B7094}" type="slidenum">
              <a:rPr lang="zh-CN" altLang="en-US" smtClean="0"/>
              <a:t>‹#›</a:t>
            </a:fld>
            <a:endParaRPr lang="zh-CN" altLang="en-US"/>
          </a:p>
        </p:txBody>
      </p:sp>
      <p:sp>
        <p:nvSpPr>
          <p:cNvPr id="26" name="矩形 25">
            <a:extLst>
              <a:ext uri="{FF2B5EF4-FFF2-40B4-BE49-F238E27FC236}">
                <a16:creationId xmlns:a16="http://schemas.microsoft.com/office/drawing/2014/main" id="{AB3280DC-C416-4A19-A89A-669CED5C029E}"/>
              </a:ext>
            </a:extLst>
          </p:cNvPr>
          <p:cNvSpPr/>
          <p:nvPr userDrawn="1"/>
        </p:nvSpPr>
        <p:spPr>
          <a:xfrm>
            <a:off x="563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69C59A1-1CF3-402D-B23C-1A2CC46FCE2B}"/>
              </a:ext>
            </a:extLst>
          </p:cNvPr>
          <p:cNvSpPr/>
          <p:nvPr userDrawn="1"/>
        </p:nvSpPr>
        <p:spPr>
          <a:xfrm>
            <a:off x="-2976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3E55C30B-6254-46AD-9CBE-5EFAA9BDC43B}"/>
              </a:ext>
            </a:extLst>
          </p:cNvPr>
          <p:cNvSpPr/>
          <p:nvPr userDrawn="1"/>
        </p:nvSpPr>
        <p:spPr>
          <a:xfrm>
            <a:off x="-297688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0AE4949-BCD2-454D-ADF7-E8EE3CD398F7}"/>
              </a:ext>
            </a:extLst>
          </p:cNvPr>
          <p:cNvSpPr/>
          <p:nvPr userDrawn="1"/>
        </p:nvSpPr>
        <p:spPr>
          <a:xfrm>
            <a:off x="32207200" y="618744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D548560-53CC-416A-9024-17BD2E5D9FD5}"/>
              </a:ext>
            </a:extLst>
          </p:cNvPr>
          <p:cNvSpPr/>
          <p:nvPr userDrawn="1"/>
        </p:nvSpPr>
        <p:spPr>
          <a:xfrm>
            <a:off x="431292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CD825BA-ED1B-4FB3-94D1-D4BED01CE2E0}"/>
              </a:ext>
            </a:extLst>
          </p:cNvPr>
          <p:cNvSpPr/>
          <p:nvPr userDrawn="1"/>
        </p:nvSpPr>
        <p:spPr>
          <a:xfrm>
            <a:off x="431292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图片占位符 3">
            <a:extLst>
              <a:ext uri="{FF2B5EF4-FFF2-40B4-BE49-F238E27FC236}">
                <a16:creationId xmlns:a16="http://schemas.microsoft.com/office/drawing/2014/main" id="{D5B84DDD-F5A4-4F9F-9D75-816B7B08BC77}"/>
              </a:ext>
            </a:extLst>
          </p:cNvPr>
          <p:cNvSpPr>
            <a:spLocks noGrp="1"/>
          </p:cNvSpPr>
          <p:nvPr>
            <p:ph type="pic" sz="quarter" idx="15"/>
          </p:nvPr>
        </p:nvSpPr>
        <p:spPr>
          <a:xfrm>
            <a:off x="9418638" y="1301799"/>
            <a:ext cx="1695600" cy="1692000"/>
          </a:xfrm>
          <a:prstGeom prst="ellipse">
            <a:avLst/>
          </a:prstGeom>
        </p:spPr>
        <p:txBody>
          <a:bodyPr/>
          <a:lstStyle/>
          <a:p>
            <a:endParaRPr lang="zh-CN" altLang="en-US"/>
          </a:p>
        </p:txBody>
      </p:sp>
      <p:sp>
        <p:nvSpPr>
          <p:cNvPr id="37" name="图片占位符 3">
            <a:extLst>
              <a:ext uri="{FF2B5EF4-FFF2-40B4-BE49-F238E27FC236}">
                <a16:creationId xmlns:a16="http://schemas.microsoft.com/office/drawing/2014/main" id="{86263736-5EB2-483A-8C4C-45C73DF2355E}"/>
              </a:ext>
            </a:extLst>
          </p:cNvPr>
          <p:cNvSpPr>
            <a:spLocks noGrp="1"/>
          </p:cNvSpPr>
          <p:nvPr>
            <p:ph type="pic" sz="quarter" idx="14"/>
          </p:nvPr>
        </p:nvSpPr>
        <p:spPr>
          <a:xfrm>
            <a:off x="5206925" y="1302454"/>
            <a:ext cx="1695600" cy="1692000"/>
          </a:xfrm>
          <a:prstGeom prst="ellipse">
            <a:avLst/>
          </a:prstGeom>
        </p:spPr>
        <p:txBody>
          <a:bodyPr/>
          <a:lstStyle/>
          <a:p>
            <a:endParaRPr lang="zh-CN" altLang="en-US"/>
          </a:p>
        </p:txBody>
      </p:sp>
      <p:sp>
        <p:nvSpPr>
          <p:cNvPr id="4" name="图片占位符 3">
            <a:extLst>
              <a:ext uri="{FF2B5EF4-FFF2-40B4-BE49-F238E27FC236}">
                <a16:creationId xmlns:a16="http://schemas.microsoft.com/office/drawing/2014/main" id="{00FA2587-AC4D-463E-B694-E55E5DC0E109}"/>
              </a:ext>
            </a:extLst>
          </p:cNvPr>
          <p:cNvSpPr>
            <a:spLocks noGrp="1"/>
          </p:cNvSpPr>
          <p:nvPr>
            <p:ph type="pic" sz="quarter" idx="13"/>
          </p:nvPr>
        </p:nvSpPr>
        <p:spPr>
          <a:xfrm>
            <a:off x="992077" y="1302454"/>
            <a:ext cx="1695600" cy="1692000"/>
          </a:xfrm>
          <a:prstGeom prst="ellipse">
            <a:avLst/>
          </a:prstGeom>
        </p:spPr>
        <p:txBody>
          <a:bodyPr/>
          <a:lstStyle/>
          <a:p>
            <a:endParaRPr lang="zh-CN" altLang="en-US"/>
          </a:p>
        </p:txBody>
      </p:sp>
      <p:cxnSp>
        <p:nvCxnSpPr>
          <p:cNvPr id="36" name="直接连接符 35">
            <a:extLst>
              <a:ext uri="{FF2B5EF4-FFF2-40B4-BE49-F238E27FC236}">
                <a16:creationId xmlns:a16="http://schemas.microsoft.com/office/drawing/2014/main" id="{516858E2-E68C-4B52-9297-2E345C68BD43}"/>
              </a:ext>
            </a:extLst>
          </p:cNvPr>
          <p:cNvCxnSpPr>
            <a:cxnSpLocks/>
          </p:cNvCxnSpPr>
          <p:nvPr userDrawn="1"/>
        </p:nvCxnSpPr>
        <p:spPr>
          <a:xfrm>
            <a:off x="819248" y="763322"/>
            <a:ext cx="10699651"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图片 40">
            <a:extLst>
              <a:ext uri="{FF2B5EF4-FFF2-40B4-BE49-F238E27FC236}">
                <a16:creationId xmlns:a16="http://schemas.microsoft.com/office/drawing/2014/main" id="{B3D96332-C22E-43FF-9EB0-6A8F60E3F27A}"/>
              </a:ext>
            </a:extLst>
          </p:cNvPr>
          <p:cNvPicPr>
            <a:picLocks noChangeAspect="1"/>
          </p:cNvPicPr>
          <p:nvPr userDrawn="1"/>
        </p:nvPicPr>
        <p:blipFill rotWithShape="1">
          <a:blip r:embed="rId2" cstate="email">
            <a:biLevel thresh="25000"/>
            <a:alphaModFix amt="56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0385840" y="282072"/>
            <a:ext cx="1185132" cy="448425"/>
          </a:xfrm>
          <a:prstGeom prst="rect">
            <a:avLst/>
          </a:prstGeom>
        </p:spPr>
      </p:pic>
      <p:sp>
        <p:nvSpPr>
          <p:cNvPr id="39" name="矩形 38">
            <a:extLst>
              <a:ext uri="{FF2B5EF4-FFF2-40B4-BE49-F238E27FC236}">
                <a16:creationId xmlns:a16="http://schemas.microsoft.com/office/drawing/2014/main" id="{A5409C2A-548C-4276-A3B3-F270BB5C6901}"/>
              </a:ext>
            </a:extLst>
          </p:cNvPr>
          <p:cNvSpPr/>
          <p:nvPr userDrawn="1"/>
        </p:nvSpPr>
        <p:spPr>
          <a:xfrm>
            <a:off x="11148316" y="761960"/>
            <a:ext cx="380108" cy="2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5DBAA19E-D557-4A56-A8EC-3B4AEA442ECB}"/>
              </a:ext>
            </a:extLst>
          </p:cNvPr>
          <p:cNvSpPr/>
          <p:nvPr userDrawn="1"/>
        </p:nvSpPr>
        <p:spPr>
          <a:xfrm rot="20915735">
            <a:off x="11988953" y="5876010"/>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a:extLst>
              <a:ext uri="{FF2B5EF4-FFF2-40B4-BE49-F238E27FC236}">
                <a16:creationId xmlns:a16="http://schemas.microsoft.com/office/drawing/2014/main" id="{BFBC2C49-921A-4572-B58F-899A4C5DD9AE}"/>
              </a:ext>
            </a:extLst>
          </p:cNvPr>
          <p:cNvSpPr/>
          <p:nvPr userDrawn="1"/>
        </p:nvSpPr>
        <p:spPr>
          <a:xfrm rot="20915735">
            <a:off x="10973919" y="6239722"/>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等腰三角形 20">
            <a:extLst>
              <a:ext uri="{FF2B5EF4-FFF2-40B4-BE49-F238E27FC236}">
                <a16:creationId xmlns:a16="http://schemas.microsoft.com/office/drawing/2014/main" id="{0E9E8FA1-54DE-4599-A128-0B05324B2CA8}"/>
              </a:ext>
            </a:extLst>
          </p:cNvPr>
          <p:cNvSpPr/>
          <p:nvPr userDrawn="1"/>
        </p:nvSpPr>
        <p:spPr>
          <a:xfrm rot="20915735">
            <a:off x="11364251" y="5391781"/>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菱形 23">
            <a:extLst>
              <a:ext uri="{FF2B5EF4-FFF2-40B4-BE49-F238E27FC236}">
                <a16:creationId xmlns:a16="http://schemas.microsoft.com/office/drawing/2014/main" id="{BDAA2344-3249-4C94-AD8D-D790DDEAAE26}"/>
              </a:ext>
            </a:extLst>
          </p:cNvPr>
          <p:cNvSpPr/>
          <p:nvPr userDrawn="1"/>
        </p:nvSpPr>
        <p:spPr>
          <a:xfrm rot="2699546">
            <a:off x="9360329" y="610253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a:extLst>
              <a:ext uri="{FF2B5EF4-FFF2-40B4-BE49-F238E27FC236}">
                <a16:creationId xmlns:a16="http://schemas.microsoft.com/office/drawing/2014/main" id="{B5A44F6E-E4CF-475C-A861-7ED49012AD44}"/>
              </a:ext>
            </a:extLst>
          </p:cNvPr>
          <p:cNvSpPr/>
          <p:nvPr userDrawn="1"/>
        </p:nvSpPr>
        <p:spPr>
          <a:xfrm rot="20915735">
            <a:off x="8457274" y="6563076"/>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等腰三角形 31">
            <a:extLst>
              <a:ext uri="{FF2B5EF4-FFF2-40B4-BE49-F238E27FC236}">
                <a16:creationId xmlns:a16="http://schemas.microsoft.com/office/drawing/2014/main" id="{89CDF176-5F04-4ACE-8C3E-3BE288DD2B4E}"/>
              </a:ext>
            </a:extLst>
          </p:cNvPr>
          <p:cNvSpPr/>
          <p:nvPr userDrawn="1"/>
        </p:nvSpPr>
        <p:spPr>
          <a:xfrm rot="10306204">
            <a:off x="9944420" y="6767186"/>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菱形 32">
            <a:extLst>
              <a:ext uri="{FF2B5EF4-FFF2-40B4-BE49-F238E27FC236}">
                <a16:creationId xmlns:a16="http://schemas.microsoft.com/office/drawing/2014/main" id="{A988131B-24E0-4029-8223-8781FB7714DD}"/>
              </a:ext>
            </a:extLst>
          </p:cNvPr>
          <p:cNvSpPr/>
          <p:nvPr userDrawn="1"/>
        </p:nvSpPr>
        <p:spPr>
          <a:xfrm rot="20915735">
            <a:off x="4370623" y="6459318"/>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椭圆 41">
            <a:extLst>
              <a:ext uri="{FF2B5EF4-FFF2-40B4-BE49-F238E27FC236}">
                <a16:creationId xmlns:a16="http://schemas.microsoft.com/office/drawing/2014/main" id="{414B5528-1489-41FA-BDC8-26CA9EDD7483}"/>
              </a:ext>
            </a:extLst>
          </p:cNvPr>
          <p:cNvSpPr/>
          <p:nvPr userDrawn="1"/>
        </p:nvSpPr>
        <p:spPr>
          <a:xfrm rot="20915735">
            <a:off x="3355589" y="6823030"/>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等腰三角形 42">
            <a:extLst>
              <a:ext uri="{FF2B5EF4-FFF2-40B4-BE49-F238E27FC236}">
                <a16:creationId xmlns:a16="http://schemas.microsoft.com/office/drawing/2014/main" id="{8DD0C7B2-EE2E-40C9-813A-EDE8AD39F005}"/>
              </a:ext>
            </a:extLst>
          </p:cNvPr>
          <p:cNvSpPr/>
          <p:nvPr userDrawn="1"/>
        </p:nvSpPr>
        <p:spPr>
          <a:xfrm rot="20915735">
            <a:off x="2575044" y="6430835"/>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菱形 43">
            <a:extLst>
              <a:ext uri="{FF2B5EF4-FFF2-40B4-BE49-F238E27FC236}">
                <a16:creationId xmlns:a16="http://schemas.microsoft.com/office/drawing/2014/main" id="{17D7BAAF-F9CB-4049-9FC7-5854927C3683}"/>
              </a:ext>
            </a:extLst>
          </p:cNvPr>
          <p:cNvSpPr/>
          <p:nvPr userDrawn="1"/>
        </p:nvSpPr>
        <p:spPr>
          <a:xfrm rot="3704336">
            <a:off x="1853978" y="672552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a:extLst>
              <a:ext uri="{FF2B5EF4-FFF2-40B4-BE49-F238E27FC236}">
                <a16:creationId xmlns:a16="http://schemas.microsoft.com/office/drawing/2014/main" id="{D207FC35-536C-4089-8172-30FCB872C536}"/>
              </a:ext>
            </a:extLst>
          </p:cNvPr>
          <p:cNvSpPr/>
          <p:nvPr userDrawn="1"/>
        </p:nvSpPr>
        <p:spPr>
          <a:xfrm rot="20915735">
            <a:off x="167151" y="5200668"/>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等腰三角形 45">
            <a:extLst>
              <a:ext uri="{FF2B5EF4-FFF2-40B4-BE49-F238E27FC236}">
                <a16:creationId xmlns:a16="http://schemas.microsoft.com/office/drawing/2014/main" id="{021D1BC2-9D01-4187-ADEC-55A08F8D21F5}"/>
              </a:ext>
            </a:extLst>
          </p:cNvPr>
          <p:cNvSpPr/>
          <p:nvPr userDrawn="1"/>
        </p:nvSpPr>
        <p:spPr>
          <a:xfrm rot="10306204">
            <a:off x="194692" y="6169763"/>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平行四边形 39">
            <a:extLst>
              <a:ext uri="{FF2B5EF4-FFF2-40B4-BE49-F238E27FC236}">
                <a16:creationId xmlns:a16="http://schemas.microsoft.com/office/drawing/2014/main" id="{345EBADA-6C39-429B-92A2-DD8E38DBD209}"/>
              </a:ext>
            </a:extLst>
          </p:cNvPr>
          <p:cNvSpPr/>
          <p:nvPr userDrawn="1"/>
        </p:nvSpPr>
        <p:spPr>
          <a:xfrm>
            <a:off x="819248"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平行四边形 48">
            <a:extLst>
              <a:ext uri="{FF2B5EF4-FFF2-40B4-BE49-F238E27FC236}">
                <a16:creationId xmlns:a16="http://schemas.microsoft.com/office/drawing/2014/main" id="{D4B0739D-0E0A-45CA-BEBB-DC7DE77A58FA}"/>
              </a:ext>
            </a:extLst>
          </p:cNvPr>
          <p:cNvSpPr/>
          <p:nvPr userDrawn="1"/>
        </p:nvSpPr>
        <p:spPr>
          <a:xfrm>
            <a:off x="991825"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a:extLst>
              <a:ext uri="{FF2B5EF4-FFF2-40B4-BE49-F238E27FC236}">
                <a16:creationId xmlns:a16="http://schemas.microsoft.com/office/drawing/2014/main" id="{2DC210CD-5785-47FA-8ED0-2EC1BB7FBE18}"/>
              </a:ext>
            </a:extLst>
          </p:cNvPr>
          <p:cNvSpPr/>
          <p:nvPr userDrawn="1"/>
        </p:nvSpPr>
        <p:spPr>
          <a:xfrm>
            <a:off x="1164401"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464F5564-DF07-498B-BB1E-D84DFF7C169E}"/>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4485" r="71761" b="11734"/>
          <a:stretch/>
        </p:blipFill>
        <p:spPr>
          <a:xfrm>
            <a:off x="634816" y="285751"/>
            <a:ext cx="417436" cy="505010"/>
          </a:xfrm>
          <a:prstGeom prst="rect">
            <a:avLst/>
          </a:prstGeom>
          <a:effectLst>
            <a:outerShdw blurRad="50800" dist="38100" dir="2700000" algn="tl" rotWithShape="0">
              <a:prstClr val="black">
                <a:alpha val="20000"/>
              </a:prstClr>
            </a:outerShdw>
          </a:effectLst>
        </p:spPr>
      </p:pic>
      <p:sp>
        <p:nvSpPr>
          <p:cNvPr id="51" name="文本占位符 4">
            <a:extLst>
              <a:ext uri="{FF2B5EF4-FFF2-40B4-BE49-F238E27FC236}">
                <a16:creationId xmlns:a16="http://schemas.microsoft.com/office/drawing/2014/main" id="{54F10FA0-9B9F-492D-9B57-6C857B877E62}"/>
              </a:ext>
            </a:extLst>
          </p:cNvPr>
          <p:cNvSpPr>
            <a:spLocks noGrp="1"/>
          </p:cNvSpPr>
          <p:nvPr>
            <p:ph type="body" sz="quarter" idx="12"/>
          </p:nvPr>
        </p:nvSpPr>
        <p:spPr>
          <a:xfrm>
            <a:off x="1509554" y="313307"/>
            <a:ext cx="4019217" cy="505010"/>
          </a:xfrm>
        </p:spPr>
        <p:txBody>
          <a:bodyPr tIns="46800" bIns="0">
            <a:noAutofit/>
          </a:bodyPr>
          <a:lstStyle>
            <a:lvl1pPr marL="0" indent="0">
              <a:buNone/>
              <a:defRPr sz="3200">
                <a:solidFill>
                  <a:schemeClr val="tx1"/>
                </a:solidFill>
                <a:latin typeface="+mj-ea"/>
                <a:ea typeface="+mj-ea"/>
              </a:defRPr>
            </a:lvl1pPr>
          </a:lstStyle>
          <a:p>
            <a:pPr lvl="0"/>
            <a:r>
              <a:rPr lang="zh-CN" altLang="en-US" dirty="0"/>
              <a:t>单击此处编辑母版</a:t>
            </a:r>
          </a:p>
        </p:txBody>
      </p:sp>
    </p:spTree>
    <p:extLst>
      <p:ext uri="{BB962C8B-B14F-4D97-AF65-F5344CB8AC3E}">
        <p14:creationId xmlns:p14="http://schemas.microsoft.com/office/powerpoint/2010/main" val="200974786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团队介绍页-4">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2" name="页脚占位符 21">
            <a:extLst>
              <a:ext uri="{FF2B5EF4-FFF2-40B4-BE49-F238E27FC236}">
                <a16:creationId xmlns:a16="http://schemas.microsoft.com/office/drawing/2014/main" id="{55EEDBD2-F1FB-465C-9DB9-B151FAE7D1B6}"/>
              </a:ext>
            </a:extLst>
          </p:cNvPr>
          <p:cNvSpPr>
            <a:spLocks noGrp="1"/>
          </p:cNvSpPr>
          <p:nvPr>
            <p:ph type="ftr" sz="quarter" idx="10"/>
          </p:nvPr>
        </p:nvSpPr>
        <p:spPr>
          <a:xfrm>
            <a:off x="561975" y="6269716"/>
            <a:ext cx="1632857" cy="365125"/>
          </a:xfrm>
          <a:prstGeom prst="rect">
            <a:avLst/>
          </a:prstGeom>
        </p:spPr>
        <p:txBody>
          <a:bodyPr/>
          <a:lstStyle>
            <a:lvl1pPr algn="l">
              <a:defRPr/>
            </a:lvl1pPr>
          </a:lstStyle>
          <a:p>
            <a:r>
              <a:rPr lang="zh-CN" altLang="en-US"/>
              <a:t>海纳百川 大道致远</a:t>
            </a:r>
            <a:endParaRPr lang="zh-CN" altLang="en-US" dirty="0"/>
          </a:p>
        </p:txBody>
      </p:sp>
      <p:sp>
        <p:nvSpPr>
          <p:cNvPr id="23" name="灯片编号占位符 22">
            <a:extLst>
              <a:ext uri="{FF2B5EF4-FFF2-40B4-BE49-F238E27FC236}">
                <a16:creationId xmlns:a16="http://schemas.microsoft.com/office/drawing/2014/main" id="{F261ABBB-C985-4909-ADCC-916DA419D508}"/>
              </a:ext>
            </a:extLst>
          </p:cNvPr>
          <p:cNvSpPr>
            <a:spLocks noGrp="1"/>
          </p:cNvSpPr>
          <p:nvPr>
            <p:ph type="sldNum" sz="quarter" idx="11"/>
          </p:nvPr>
        </p:nvSpPr>
        <p:spPr>
          <a:xfrm>
            <a:off x="11138792" y="6269716"/>
            <a:ext cx="380107" cy="365125"/>
          </a:xfrm>
        </p:spPr>
        <p:txBody>
          <a:bodyPr/>
          <a:lstStyle/>
          <a:p>
            <a:fld id="{8C03D14A-F467-4E71-B245-154B171B7094}" type="slidenum">
              <a:rPr lang="zh-CN" altLang="en-US" smtClean="0"/>
              <a:t>‹#›</a:t>
            </a:fld>
            <a:endParaRPr lang="zh-CN" altLang="en-US"/>
          </a:p>
        </p:txBody>
      </p:sp>
      <p:sp>
        <p:nvSpPr>
          <p:cNvPr id="26" name="矩形 25">
            <a:extLst>
              <a:ext uri="{FF2B5EF4-FFF2-40B4-BE49-F238E27FC236}">
                <a16:creationId xmlns:a16="http://schemas.microsoft.com/office/drawing/2014/main" id="{AB3280DC-C416-4A19-A89A-669CED5C029E}"/>
              </a:ext>
            </a:extLst>
          </p:cNvPr>
          <p:cNvSpPr/>
          <p:nvPr userDrawn="1"/>
        </p:nvSpPr>
        <p:spPr>
          <a:xfrm>
            <a:off x="563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69C59A1-1CF3-402D-B23C-1A2CC46FCE2B}"/>
              </a:ext>
            </a:extLst>
          </p:cNvPr>
          <p:cNvSpPr/>
          <p:nvPr userDrawn="1"/>
        </p:nvSpPr>
        <p:spPr>
          <a:xfrm>
            <a:off x="-2976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3E55C30B-6254-46AD-9CBE-5EFAA9BDC43B}"/>
              </a:ext>
            </a:extLst>
          </p:cNvPr>
          <p:cNvSpPr/>
          <p:nvPr userDrawn="1"/>
        </p:nvSpPr>
        <p:spPr>
          <a:xfrm>
            <a:off x="-297688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0AE4949-BCD2-454D-ADF7-E8EE3CD398F7}"/>
              </a:ext>
            </a:extLst>
          </p:cNvPr>
          <p:cNvSpPr/>
          <p:nvPr userDrawn="1"/>
        </p:nvSpPr>
        <p:spPr>
          <a:xfrm>
            <a:off x="32207200" y="618744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D548560-53CC-416A-9024-17BD2E5D9FD5}"/>
              </a:ext>
            </a:extLst>
          </p:cNvPr>
          <p:cNvSpPr/>
          <p:nvPr userDrawn="1"/>
        </p:nvSpPr>
        <p:spPr>
          <a:xfrm>
            <a:off x="431292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CD825BA-ED1B-4FB3-94D1-D4BED01CE2E0}"/>
              </a:ext>
            </a:extLst>
          </p:cNvPr>
          <p:cNvSpPr/>
          <p:nvPr userDrawn="1"/>
        </p:nvSpPr>
        <p:spPr>
          <a:xfrm>
            <a:off x="431292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片占位符 3">
            <a:extLst>
              <a:ext uri="{FF2B5EF4-FFF2-40B4-BE49-F238E27FC236}">
                <a16:creationId xmlns:a16="http://schemas.microsoft.com/office/drawing/2014/main" id="{559C0594-4AEE-4C1F-ABC5-7B1461D680C4}"/>
              </a:ext>
            </a:extLst>
          </p:cNvPr>
          <p:cNvSpPr>
            <a:spLocks noGrp="1"/>
          </p:cNvSpPr>
          <p:nvPr>
            <p:ph type="pic" sz="quarter" idx="13"/>
          </p:nvPr>
        </p:nvSpPr>
        <p:spPr>
          <a:xfrm>
            <a:off x="660400" y="1560454"/>
            <a:ext cx="2459038" cy="1555335"/>
          </a:xfrm>
        </p:spPr>
        <p:txBody>
          <a:bodyPr/>
          <a:lstStyle/>
          <a:p>
            <a:endParaRPr lang="zh-CN" altLang="en-US"/>
          </a:p>
        </p:txBody>
      </p:sp>
      <p:sp>
        <p:nvSpPr>
          <p:cNvPr id="35" name="图片占位符 3">
            <a:extLst>
              <a:ext uri="{FF2B5EF4-FFF2-40B4-BE49-F238E27FC236}">
                <a16:creationId xmlns:a16="http://schemas.microsoft.com/office/drawing/2014/main" id="{B6EF8BF3-E1A1-42EA-8211-0F3BBB2CDDA6}"/>
              </a:ext>
            </a:extLst>
          </p:cNvPr>
          <p:cNvSpPr>
            <a:spLocks noGrp="1"/>
          </p:cNvSpPr>
          <p:nvPr>
            <p:ph type="pic" sz="quarter" idx="14"/>
          </p:nvPr>
        </p:nvSpPr>
        <p:spPr>
          <a:xfrm>
            <a:off x="3463925" y="1568862"/>
            <a:ext cx="2459038" cy="1546927"/>
          </a:xfrm>
        </p:spPr>
        <p:txBody>
          <a:bodyPr/>
          <a:lstStyle/>
          <a:p>
            <a:endParaRPr lang="zh-CN" altLang="en-US"/>
          </a:p>
        </p:txBody>
      </p:sp>
      <p:sp>
        <p:nvSpPr>
          <p:cNvPr id="36" name="图片占位符 3">
            <a:extLst>
              <a:ext uri="{FF2B5EF4-FFF2-40B4-BE49-F238E27FC236}">
                <a16:creationId xmlns:a16="http://schemas.microsoft.com/office/drawing/2014/main" id="{30B5FF8F-41EE-40DA-BBA4-90FEFAA01163}"/>
              </a:ext>
            </a:extLst>
          </p:cNvPr>
          <p:cNvSpPr>
            <a:spLocks noGrp="1"/>
          </p:cNvSpPr>
          <p:nvPr>
            <p:ph type="pic" sz="quarter" idx="15"/>
          </p:nvPr>
        </p:nvSpPr>
        <p:spPr>
          <a:xfrm>
            <a:off x="6265863" y="1577271"/>
            <a:ext cx="2459038" cy="1546927"/>
          </a:xfrm>
        </p:spPr>
        <p:txBody>
          <a:bodyPr/>
          <a:lstStyle/>
          <a:p>
            <a:endParaRPr lang="zh-CN" altLang="en-US"/>
          </a:p>
        </p:txBody>
      </p:sp>
      <p:sp>
        <p:nvSpPr>
          <p:cNvPr id="37" name="图片占位符 3">
            <a:extLst>
              <a:ext uri="{FF2B5EF4-FFF2-40B4-BE49-F238E27FC236}">
                <a16:creationId xmlns:a16="http://schemas.microsoft.com/office/drawing/2014/main" id="{374B655B-CBED-4935-88CF-2E6DABDC37F3}"/>
              </a:ext>
            </a:extLst>
          </p:cNvPr>
          <p:cNvSpPr>
            <a:spLocks noGrp="1"/>
          </p:cNvSpPr>
          <p:nvPr>
            <p:ph type="pic" sz="quarter" idx="16"/>
          </p:nvPr>
        </p:nvSpPr>
        <p:spPr>
          <a:xfrm>
            <a:off x="9055100" y="1577271"/>
            <a:ext cx="2473324" cy="1538517"/>
          </a:xfrm>
        </p:spPr>
        <p:txBody>
          <a:bodyPr/>
          <a:lstStyle/>
          <a:p>
            <a:endParaRPr lang="zh-CN" altLang="en-US"/>
          </a:p>
        </p:txBody>
      </p:sp>
      <p:cxnSp>
        <p:nvCxnSpPr>
          <p:cNvPr id="34" name="直接连接符 33">
            <a:extLst>
              <a:ext uri="{FF2B5EF4-FFF2-40B4-BE49-F238E27FC236}">
                <a16:creationId xmlns:a16="http://schemas.microsoft.com/office/drawing/2014/main" id="{86E1F527-99C9-4F40-8462-0D75628514BC}"/>
              </a:ext>
            </a:extLst>
          </p:cNvPr>
          <p:cNvCxnSpPr>
            <a:cxnSpLocks/>
          </p:cNvCxnSpPr>
          <p:nvPr userDrawn="1"/>
        </p:nvCxnSpPr>
        <p:spPr>
          <a:xfrm>
            <a:off x="819248" y="763322"/>
            <a:ext cx="10699651" cy="0"/>
          </a:xfrm>
          <a:prstGeom prst="line">
            <a:avLst/>
          </a:prstGeom>
        </p:spPr>
        <p:style>
          <a:lnRef idx="1">
            <a:schemeClr val="accent1"/>
          </a:lnRef>
          <a:fillRef idx="0">
            <a:schemeClr val="accent1"/>
          </a:fillRef>
          <a:effectRef idx="0">
            <a:schemeClr val="accent1"/>
          </a:effectRef>
          <a:fontRef idx="minor">
            <a:schemeClr val="tx1"/>
          </a:fontRef>
        </p:style>
      </p:cxnSp>
      <p:pic>
        <p:nvPicPr>
          <p:cNvPr id="44" name="图片 43">
            <a:extLst>
              <a:ext uri="{FF2B5EF4-FFF2-40B4-BE49-F238E27FC236}">
                <a16:creationId xmlns:a16="http://schemas.microsoft.com/office/drawing/2014/main" id="{671DF201-0BC0-4C46-8D9B-EB7AC8ABCB7F}"/>
              </a:ext>
            </a:extLst>
          </p:cNvPr>
          <p:cNvPicPr>
            <a:picLocks noChangeAspect="1"/>
          </p:cNvPicPr>
          <p:nvPr userDrawn="1"/>
        </p:nvPicPr>
        <p:blipFill rotWithShape="1">
          <a:blip r:embed="rId2" cstate="email">
            <a:biLevel thresh="25000"/>
            <a:alphaModFix amt="56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0385840" y="282072"/>
            <a:ext cx="1185132" cy="448425"/>
          </a:xfrm>
          <a:prstGeom prst="rect">
            <a:avLst/>
          </a:prstGeom>
        </p:spPr>
      </p:pic>
      <p:sp>
        <p:nvSpPr>
          <p:cNvPr id="42" name="矩形 41">
            <a:extLst>
              <a:ext uri="{FF2B5EF4-FFF2-40B4-BE49-F238E27FC236}">
                <a16:creationId xmlns:a16="http://schemas.microsoft.com/office/drawing/2014/main" id="{A071EA70-0569-4A26-BB54-BC65F2AAC18A}"/>
              </a:ext>
            </a:extLst>
          </p:cNvPr>
          <p:cNvSpPr/>
          <p:nvPr userDrawn="1"/>
        </p:nvSpPr>
        <p:spPr>
          <a:xfrm>
            <a:off x="11148316" y="761960"/>
            <a:ext cx="380108" cy="2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菱形 19">
            <a:extLst>
              <a:ext uri="{FF2B5EF4-FFF2-40B4-BE49-F238E27FC236}">
                <a16:creationId xmlns:a16="http://schemas.microsoft.com/office/drawing/2014/main" id="{4F26EBBA-BCED-443B-8B02-EAD026B402A7}"/>
              </a:ext>
            </a:extLst>
          </p:cNvPr>
          <p:cNvSpPr/>
          <p:nvPr userDrawn="1"/>
        </p:nvSpPr>
        <p:spPr>
          <a:xfrm rot="20915735">
            <a:off x="11988953" y="5876010"/>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a:extLst>
              <a:ext uri="{FF2B5EF4-FFF2-40B4-BE49-F238E27FC236}">
                <a16:creationId xmlns:a16="http://schemas.microsoft.com/office/drawing/2014/main" id="{47A54C0B-0083-4334-96ED-C5D9B7C196D0}"/>
              </a:ext>
            </a:extLst>
          </p:cNvPr>
          <p:cNvSpPr/>
          <p:nvPr userDrawn="1"/>
        </p:nvSpPr>
        <p:spPr>
          <a:xfrm rot="20915735">
            <a:off x="10973919" y="6239722"/>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等腰三角形 23">
            <a:extLst>
              <a:ext uri="{FF2B5EF4-FFF2-40B4-BE49-F238E27FC236}">
                <a16:creationId xmlns:a16="http://schemas.microsoft.com/office/drawing/2014/main" id="{7A5FB559-74F6-4393-B598-A5B1DF35C5E1}"/>
              </a:ext>
            </a:extLst>
          </p:cNvPr>
          <p:cNvSpPr/>
          <p:nvPr userDrawn="1"/>
        </p:nvSpPr>
        <p:spPr>
          <a:xfrm rot="20915735">
            <a:off x="11364251" y="5391781"/>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菱形 24">
            <a:extLst>
              <a:ext uri="{FF2B5EF4-FFF2-40B4-BE49-F238E27FC236}">
                <a16:creationId xmlns:a16="http://schemas.microsoft.com/office/drawing/2014/main" id="{2D2786C8-0848-4F73-9FD4-ECB4D0CDF78C}"/>
              </a:ext>
            </a:extLst>
          </p:cNvPr>
          <p:cNvSpPr/>
          <p:nvPr userDrawn="1"/>
        </p:nvSpPr>
        <p:spPr>
          <a:xfrm rot="2699546">
            <a:off x="9360329" y="610253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椭圆 37">
            <a:extLst>
              <a:ext uri="{FF2B5EF4-FFF2-40B4-BE49-F238E27FC236}">
                <a16:creationId xmlns:a16="http://schemas.microsoft.com/office/drawing/2014/main" id="{7C8792BA-7957-4E11-9ED7-057932861315}"/>
              </a:ext>
            </a:extLst>
          </p:cNvPr>
          <p:cNvSpPr/>
          <p:nvPr userDrawn="1"/>
        </p:nvSpPr>
        <p:spPr>
          <a:xfrm rot="20915735">
            <a:off x="8457274" y="6563076"/>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9" name="等腰三角形 38">
            <a:extLst>
              <a:ext uri="{FF2B5EF4-FFF2-40B4-BE49-F238E27FC236}">
                <a16:creationId xmlns:a16="http://schemas.microsoft.com/office/drawing/2014/main" id="{8CB22AAD-C564-4783-BA78-F58084AA9BCF}"/>
              </a:ext>
            </a:extLst>
          </p:cNvPr>
          <p:cNvSpPr/>
          <p:nvPr userDrawn="1"/>
        </p:nvSpPr>
        <p:spPr>
          <a:xfrm rot="10306204">
            <a:off x="9944420" y="6767186"/>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菱形 39">
            <a:extLst>
              <a:ext uri="{FF2B5EF4-FFF2-40B4-BE49-F238E27FC236}">
                <a16:creationId xmlns:a16="http://schemas.microsoft.com/office/drawing/2014/main" id="{DD354F7C-A743-451A-9CA4-42C5A1C2FB08}"/>
              </a:ext>
            </a:extLst>
          </p:cNvPr>
          <p:cNvSpPr/>
          <p:nvPr userDrawn="1"/>
        </p:nvSpPr>
        <p:spPr>
          <a:xfrm rot="20915735">
            <a:off x="4370623" y="6459318"/>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a:extLst>
              <a:ext uri="{FF2B5EF4-FFF2-40B4-BE49-F238E27FC236}">
                <a16:creationId xmlns:a16="http://schemas.microsoft.com/office/drawing/2014/main" id="{EBD78530-8CAA-4F44-B8C6-02890E4B0694}"/>
              </a:ext>
            </a:extLst>
          </p:cNvPr>
          <p:cNvSpPr/>
          <p:nvPr userDrawn="1"/>
        </p:nvSpPr>
        <p:spPr>
          <a:xfrm rot="20915735">
            <a:off x="3355589" y="6823030"/>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等腰三角形 44">
            <a:extLst>
              <a:ext uri="{FF2B5EF4-FFF2-40B4-BE49-F238E27FC236}">
                <a16:creationId xmlns:a16="http://schemas.microsoft.com/office/drawing/2014/main" id="{8C8BCD2E-3C12-42CD-B1CE-9481CDDDFBEE}"/>
              </a:ext>
            </a:extLst>
          </p:cNvPr>
          <p:cNvSpPr/>
          <p:nvPr userDrawn="1"/>
        </p:nvSpPr>
        <p:spPr>
          <a:xfrm rot="20915735">
            <a:off x="2575044" y="6430835"/>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菱形 45">
            <a:extLst>
              <a:ext uri="{FF2B5EF4-FFF2-40B4-BE49-F238E27FC236}">
                <a16:creationId xmlns:a16="http://schemas.microsoft.com/office/drawing/2014/main" id="{8B13C862-CE97-4DD3-B140-7AE54EAFE5A9}"/>
              </a:ext>
            </a:extLst>
          </p:cNvPr>
          <p:cNvSpPr/>
          <p:nvPr userDrawn="1"/>
        </p:nvSpPr>
        <p:spPr>
          <a:xfrm rot="3704336">
            <a:off x="1853978" y="672552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椭圆 46">
            <a:extLst>
              <a:ext uri="{FF2B5EF4-FFF2-40B4-BE49-F238E27FC236}">
                <a16:creationId xmlns:a16="http://schemas.microsoft.com/office/drawing/2014/main" id="{2F7CB162-6ACD-4380-8097-FC58D6F2676C}"/>
              </a:ext>
            </a:extLst>
          </p:cNvPr>
          <p:cNvSpPr/>
          <p:nvPr userDrawn="1"/>
        </p:nvSpPr>
        <p:spPr>
          <a:xfrm rot="20915735">
            <a:off x="167151" y="5200668"/>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等腰三角形 47">
            <a:extLst>
              <a:ext uri="{FF2B5EF4-FFF2-40B4-BE49-F238E27FC236}">
                <a16:creationId xmlns:a16="http://schemas.microsoft.com/office/drawing/2014/main" id="{B35CF5C1-0EBF-47DD-B712-BF6FA67A23BF}"/>
              </a:ext>
            </a:extLst>
          </p:cNvPr>
          <p:cNvSpPr/>
          <p:nvPr userDrawn="1"/>
        </p:nvSpPr>
        <p:spPr>
          <a:xfrm rot="10306204">
            <a:off x="194692" y="6169763"/>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平行四边形 42">
            <a:extLst>
              <a:ext uri="{FF2B5EF4-FFF2-40B4-BE49-F238E27FC236}">
                <a16:creationId xmlns:a16="http://schemas.microsoft.com/office/drawing/2014/main" id="{630ADB5B-76EE-463E-A0FC-42C793D8C98D}"/>
              </a:ext>
            </a:extLst>
          </p:cNvPr>
          <p:cNvSpPr/>
          <p:nvPr userDrawn="1"/>
        </p:nvSpPr>
        <p:spPr>
          <a:xfrm>
            <a:off x="819248"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a:extLst>
              <a:ext uri="{FF2B5EF4-FFF2-40B4-BE49-F238E27FC236}">
                <a16:creationId xmlns:a16="http://schemas.microsoft.com/office/drawing/2014/main" id="{1889FA83-F6B7-4E2E-8A60-ADE7120D71CE}"/>
              </a:ext>
            </a:extLst>
          </p:cNvPr>
          <p:cNvSpPr/>
          <p:nvPr userDrawn="1"/>
        </p:nvSpPr>
        <p:spPr>
          <a:xfrm>
            <a:off x="991825"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平行四边形 51">
            <a:extLst>
              <a:ext uri="{FF2B5EF4-FFF2-40B4-BE49-F238E27FC236}">
                <a16:creationId xmlns:a16="http://schemas.microsoft.com/office/drawing/2014/main" id="{037482BA-0784-4580-BFB9-BC0D5E57E71A}"/>
              </a:ext>
            </a:extLst>
          </p:cNvPr>
          <p:cNvSpPr/>
          <p:nvPr userDrawn="1"/>
        </p:nvSpPr>
        <p:spPr>
          <a:xfrm>
            <a:off x="1164401"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a:extLst>
              <a:ext uri="{FF2B5EF4-FFF2-40B4-BE49-F238E27FC236}">
                <a16:creationId xmlns:a16="http://schemas.microsoft.com/office/drawing/2014/main" id="{515F3963-7E33-43FF-9931-32D6A9C95C7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4485" r="71761" b="11734"/>
          <a:stretch/>
        </p:blipFill>
        <p:spPr>
          <a:xfrm>
            <a:off x="634816" y="285751"/>
            <a:ext cx="417436" cy="505010"/>
          </a:xfrm>
          <a:prstGeom prst="rect">
            <a:avLst/>
          </a:prstGeom>
          <a:effectLst>
            <a:outerShdw blurRad="50800" dist="38100" dir="2700000" algn="tl" rotWithShape="0">
              <a:prstClr val="black">
                <a:alpha val="20000"/>
              </a:prstClr>
            </a:outerShdw>
          </a:effectLst>
        </p:spPr>
      </p:pic>
      <p:sp>
        <p:nvSpPr>
          <p:cNvPr id="53" name="文本占位符 4">
            <a:extLst>
              <a:ext uri="{FF2B5EF4-FFF2-40B4-BE49-F238E27FC236}">
                <a16:creationId xmlns:a16="http://schemas.microsoft.com/office/drawing/2014/main" id="{D9CC9A43-3CAD-4F78-92BB-817DFBFD4E41}"/>
              </a:ext>
            </a:extLst>
          </p:cNvPr>
          <p:cNvSpPr>
            <a:spLocks noGrp="1"/>
          </p:cNvSpPr>
          <p:nvPr>
            <p:ph type="body" sz="quarter" idx="12"/>
          </p:nvPr>
        </p:nvSpPr>
        <p:spPr>
          <a:xfrm>
            <a:off x="1509554" y="313307"/>
            <a:ext cx="4019217" cy="505010"/>
          </a:xfrm>
        </p:spPr>
        <p:txBody>
          <a:bodyPr tIns="46800" bIns="0">
            <a:noAutofit/>
          </a:bodyPr>
          <a:lstStyle>
            <a:lvl1pPr marL="0" indent="0">
              <a:buNone/>
              <a:defRPr sz="3200">
                <a:solidFill>
                  <a:schemeClr val="tx1"/>
                </a:solidFill>
                <a:latin typeface="+mj-ea"/>
                <a:ea typeface="+mj-ea"/>
              </a:defRPr>
            </a:lvl1pPr>
          </a:lstStyle>
          <a:p>
            <a:pPr lvl="0"/>
            <a:r>
              <a:rPr lang="zh-CN" altLang="en-US" dirty="0"/>
              <a:t>单击此处编辑母版</a:t>
            </a:r>
          </a:p>
        </p:txBody>
      </p:sp>
    </p:spTree>
    <p:extLst>
      <p:ext uri="{BB962C8B-B14F-4D97-AF65-F5344CB8AC3E}">
        <p14:creationId xmlns:p14="http://schemas.microsoft.com/office/powerpoint/2010/main" val="360556089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文页-1">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2" name="页脚占位符 21">
            <a:extLst>
              <a:ext uri="{FF2B5EF4-FFF2-40B4-BE49-F238E27FC236}">
                <a16:creationId xmlns:a16="http://schemas.microsoft.com/office/drawing/2014/main" id="{55EEDBD2-F1FB-465C-9DB9-B151FAE7D1B6}"/>
              </a:ext>
            </a:extLst>
          </p:cNvPr>
          <p:cNvSpPr>
            <a:spLocks noGrp="1"/>
          </p:cNvSpPr>
          <p:nvPr>
            <p:ph type="ftr" sz="quarter" idx="10"/>
          </p:nvPr>
        </p:nvSpPr>
        <p:spPr>
          <a:xfrm>
            <a:off x="561975" y="6269716"/>
            <a:ext cx="1632857" cy="365125"/>
          </a:xfrm>
          <a:prstGeom prst="rect">
            <a:avLst/>
          </a:prstGeom>
        </p:spPr>
        <p:txBody>
          <a:bodyPr/>
          <a:lstStyle>
            <a:lvl1pPr algn="l">
              <a:defRPr/>
            </a:lvl1pPr>
          </a:lstStyle>
          <a:p>
            <a:r>
              <a:rPr lang="zh-CN" altLang="en-US"/>
              <a:t>海纳百川 大道致远</a:t>
            </a:r>
            <a:endParaRPr lang="zh-CN" altLang="en-US" dirty="0"/>
          </a:p>
        </p:txBody>
      </p:sp>
      <p:sp>
        <p:nvSpPr>
          <p:cNvPr id="23" name="灯片编号占位符 22">
            <a:extLst>
              <a:ext uri="{FF2B5EF4-FFF2-40B4-BE49-F238E27FC236}">
                <a16:creationId xmlns:a16="http://schemas.microsoft.com/office/drawing/2014/main" id="{F261ABBB-C985-4909-ADCC-916DA419D508}"/>
              </a:ext>
            </a:extLst>
          </p:cNvPr>
          <p:cNvSpPr>
            <a:spLocks noGrp="1"/>
          </p:cNvSpPr>
          <p:nvPr>
            <p:ph type="sldNum" sz="quarter" idx="11"/>
          </p:nvPr>
        </p:nvSpPr>
        <p:spPr>
          <a:xfrm>
            <a:off x="11138792" y="6269716"/>
            <a:ext cx="380107" cy="365125"/>
          </a:xfrm>
        </p:spPr>
        <p:txBody>
          <a:bodyPr/>
          <a:lstStyle/>
          <a:p>
            <a:fld id="{8C03D14A-F467-4E71-B245-154B171B7094}" type="slidenum">
              <a:rPr lang="zh-CN" altLang="en-US" smtClean="0"/>
              <a:t>‹#›</a:t>
            </a:fld>
            <a:endParaRPr lang="zh-CN" altLang="en-US"/>
          </a:p>
        </p:txBody>
      </p:sp>
      <p:sp>
        <p:nvSpPr>
          <p:cNvPr id="26" name="矩形 25">
            <a:extLst>
              <a:ext uri="{FF2B5EF4-FFF2-40B4-BE49-F238E27FC236}">
                <a16:creationId xmlns:a16="http://schemas.microsoft.com/office/drawing/2014/main" id="{AB3280DC-C416-4A19-A89A-669CED5C029E}"/>
              </a:ext>
            </a:extLst>
          </p:cNvPr>
          <p:cNvSpPr/>
          <p:nvPr userDrawn="1"/>
        </p:nvSpPr>
        <p:spPr>
          <a:xfrm>
            <a:off x="563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69C59A1-1CF3-402D-B23C-1A2CC46FCE2B}"/>
              </a:ext>
            </a:extLst>
          </p:cNvPr>
          <p:cNvSpPr/>
          <p:nvPr userDrawn="1"/>
        </p:nvSpPr>
        <p:spPr>
          <a:xfrm>
            <a:off x="-2976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3E55C30B-6254-46AD-9CBE-5EFAA9BDC43B}"/>
              </a:ext>
            </a:extLst>
          </p:cNvPr>
          <p:cNvSpPr/>
          <p:nvPr userDrawn="1"/>
        </p:nvSpPr>
        <p:spPr>
          <a:xfrm>
            <a:off x="-297688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0AE4949-BCD2-454D-ADF7-E8EE3CD398F7}"/>
              </a:ext>
            </a:extLst>
          </p:cNvPr>
          <p:cNvSpPr/>
          <p:nvPr userDrawn="1"/>
        </p:nvSpPr>
        <p:spPr>
          <a:xfrm>
            <a:off x="32207200" y="618744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D548560-53CC-416A-9024-17BD2E5D9FD5}"/>
              </a:ext>
            </a:extLst>
          </p:cNvPr>
          <p:cNvSpPr/>
          <p:nvPr userDrawn="1"/>
        </p:nvSpPr>
        <p:spPr>
          <a:xfrm>
            <a:off x="431292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CD825BA-ED1B-4FB3-94D1-D4BED01CE2E0}"/>
              </a:ext>
            </a:extLst>
          </p:cNvPr>
          <p:cNvSpPr/>
          <p:nvPr userDrawn="1"/>
        </p:nvSpPr>
        <p:spPr>
          <a:xfrm>
            <a:off x="431292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a:extLst>
              <a:ext uri="{FF2B5EF4-FFF2-40B4-BE49-F238E27FC236}">
                <a16:creationId xmlns:a16="http://schemas.microsoft.com/office/drawing/2014/main" id="{BE04D3A0-8D6D-485E-8DDC-405FDC9FF105}"/>
              </a:ext>
            </a:extLst>
          </p:cNvPr>
          <p:cNvCxnSpPr>
            <a:cxnSpLocks/>
          </p:cNvCxnSpPr>
          <p:nvPr userDrawn="1"/>
        </p:nvCxnSpPr>
        <p:spPr>
          <a:xfrm>
            <a:off x="819248" y="763322"/>
            <a:ext cx="10699651" cy="0"/>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0937D10B-FB34-4DFF-9C17-A4634F48F4F5}"/>
              </a:ext>
            </a:extLst>
          </p:cNvPr>
          <p:cNvPicPr>
            <a:picLocks noChangeAspect="1"/>
          </p:cNvPicPr>
          <p:nvPr userDrawn="1"/>
        </p:nvPicPr>
        <p:blipFill rotWithShape="1">
          <a:blip r:embed="rId2" cstate="email">
            <a:biLevel thresh="25000"/>
            <a:alphaModFix amt="56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0385840" y="282072"/>
            <a:ext cx="1185132" cy="448425"/>
          </a:xfrm>
          <a:prstGeom prst="rect">
            <a:avLst/>
          </a:prstGeom>
        </p:spPr>
      </p:pic>
      <p:sp>
        <p:nvSpPr>
          <p:cNvPr id="35" name="矩形 34">
            <a:extLst>
              <a:ext uri="{FF2B5EF4-FFF2-40B4-BE49-F238E27FC236}">
                <a16:creationId xmlns:a16="http://schemas.microsoft.com/office/drawing/2014/main" id="{D35AC4E5-8AFF-4D8B-8273-B104A75BD9B9}"/>
              </a:ext>
            </a:extLst>
          </p:cNvPr>
          <p:cNvSpPr/>
          <p:nvPr userDrawn="1"/>
        </p:nvSpPr>
        <p:spPr>
          <a:xfrm>
            <a:off x="11148316" y="761960"/>
            <a:ext cx="380108" cy="2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a:extLst>
              <a:ext uri="{FF2B5EF4-FFF2-40B4-BE49-F238E27FC236}">
                <a16:creationId xmlns:a16="http://schemas.microsoft.com/office/drawing/2014/main" id="{9E60108C-6B1A-4E81-9E9D-699AFAE2A43F}"/>
              </a:ext>
            </a:extLst>
          </p:cNvPr>
          <p:cNvSpPr>
            <a:spLocks noGrp="1"/>
          </p:cNvSpPr>
          <p:nvPr>
            <p:ph type="pic" sz="quarter" idx="13"/>
          </p:nvPr>
        </p:nvSpPr>
        <p:spPr>
          <a:xfrm flipH="1">
            <a:off x="6553200" y="1"/>
            <a:ext cx="5638800" cy="6857999"/>
          </a:xfrm>
          <a:prstGeom prst="rtTriangle">
            <a:avLst/>
          </a:prstGeom>
        </p:spPr>
        <p:txBody>
          <a:bodyPr/>
          <a:lstStyle/>
          <a:p>
            <a:endParaRPr lang="zh-CN" altLang="en-US"/>
          </a:p>
        </p:txBody>
      </p:sp>
      <p:sp>
        <p:nvSpPr>
          <p:cNvPr id="17" name="菱形 16">
            <a:extLst>
              <a:ext uri="{FF2B5EF4-FFF2-40B4-BE49-F238E27FC236}">
                <a16:creationId xmlns:a16="http://schemas.microsoft.com/office/drawing/2014/main" id="{D6214482-21EE-41FD-A62A-874FD58EB5DC}"/>
              </a:ext>
            </a:extLst>
          </p:cNvPr>
          <p:cNvSpPr/>
          <p:nvPr userDrawn="1"/>
        </p:nvSpPr>
        <p:spPr>
          <a:xfrm rot="20915735">
            <a:off x="11988953" y="5876010"/>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椭圆 17">
            <a:extLst>
              <a:ext uri="{FF2B5EF4-FFF2-40B4-BE49-F238E27FC236}">
                <a16:creationId xmlns:a16="http://schemas.microsoft.com/office/drawing/2014/main" id="{04511DE8-8232-40FC-8936-EBF53D9F2398}"/>
              </a:ext>
            </a:extLst>
          </p:cNvPr>
          <p:cNvSpPr/>
          <p:nvPr userDrawn="1"/>
        </p:nvSpPr>
        <p:spPr>
          <a:xfrm rot="20915735">
            <a:off x="10973919" y="6239722"/>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等腰三角形 18">
            <a:extLst>
              <a:ext uri="{FF2B5EF4-FFF2-40B4-BE49-F238E27FC236}">
                <a16:creationId xmlns:a16="http://schemas.microsoft.com/office/drawing/2014/main" id="{3EE1333B-CDF4-4874-9F89-31F5E084A52B}"/>
              </a:ext>
            </a:extLst>
          </p:cNvPr>
          <p:cNvSpPr/>
          <p:nvPr userDrawn="1"/>
        </p:nvSpPr>
        <p:spPr>
          <a:xfrm rot="20915735">
            <a:off x="11364251" y="5391781"/>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菱形 19">
            <a:extLst>
              <a:ext uri="{FF2B5EF4-FFF2-40B4-BE49-F238E27FC236}">
                <a16:creationId xmlns:a16="http://schemas.microsoft.com/office/drawing/2014/main" id="{D0A6223E-B519-410F-8CB9-7309763B86AD}"/>
              </a:ext>
            </a:extLst>
          </p:cNvPr>
          <p:cNvSpPr/>
          <p:nvPr userDrawn="1"/>
        </p:nvSpPr>
        <p:spPr>
          <a:xfrm rot="2699546">
            <a:off x="9360329" y="610253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a:extLst>
              <a:ext uri="{FF2B5EF4-FFF2-40B4-BE49-F238E27FC236}">
                <a16:creationId xmlns:a16="http://schemas.microsoft.com/office/drawing/2014/main" id="{8FAD2D17-4357-4ED2-9E11-8602190C0CDF}"/>
              </a:ext>
            </a:extLst>
          </p:cNvPr>
          <p:cNvSpPr/>
          <p:nvPr userDrawn="1"/>
        </p:nvSpPr>
        <p:spPr>
          <a:xfrm rot="20915735">
            <a:off x="8457274" y="6563076"/>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等腰三角形 23">
            <a:extLst>
              <a:ext uri="{FF2B5EF4-FFF2-40B4-BE49-F238E27FC236}">
                <a16:creationId xmlns:a16="http://schemas.microsoft.com/office/drawing/2014/main" id="{BCF5810D-178B-4B50-AB54-910A4F036071}"/>
              </a:ext>
            </a:extLst>
          </p:cNvPr>
          <p:cNvSpPr/>
          <p:nvPr userDrawn="1"/>
        </p:nvSpPr>
        <p:spPr>
          <a:xfrm rot="10306204">
            <a:off x="9944420" y="6767186"/>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菱形 24">
            <a:extLst>
              <a:ext uri="{FF2B5EF4-FFF2-40B4-BE49-F238E27FC236}">
                <a16:creationId xmlns:a16="http://schemas.microsoft.com/office/drawing/2014/main" id="{105C75E1-9D6D-4B23-BB66-930CADE113D6}"/>
              </a:ext>
            </a:extLst>
          </p:cNvPr>
          <p:cNvSpPr/>
          <p:nvPr userDrawn="1"/>
        </p:nvSpPr>
        <p:spPr>
          <a:xfrm rot="20915735">
            <a:off x="4370623" y="6459318"/>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椭圆 37">
            <a:extLst>
              <a:ext uri="{FF2B5EF4-FFF2-40B4-BE49-F238E27FC236}">
                <a16:creationId xmlns:a16="http://schemas.microsoft.com/office/drawing/2014/main" id="{00D27C53-7EEF-4F7C-90F8-43AE628E7971}"/>
              </a:ext>
            </a:extLst>
          </p:cNvPr>
          <p:cNvSpPr/>
          <p:nvPr userDrawn="1"/>
        </p:nvSpPr>
        <p:spPr>
          <a:xfrm rot="20915735">
            <a:off x="3355589" y="6823030"/>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9" name="等腰三角形 38">
            <a:extLst>
              <a:ext uri="{FF2B5EF4-FFF2-40B4-BE49-F238E27FC236}">
                <a16:creationId xmlns:a16="http://schemas.microsoft.com/office/drawing/2014/main" id="{77DE5BE6-786C-4B63-A1CA-5B2C72F61C72}"/>
              </a:ext>
            </a:extLst>
          </p:cNvPr>
          <p:cNvSpPr/>
          <p:nvPr userDrawn="1"/>
        </p:nvSpPr>
        <p:spPr>
          <a:xfrm rot="20915735">
            <a:off x="2575044" y="6430835"/>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菱形 39">
            <a:extLst>
              <a:ext uri="{FF2B5EF4-FFF2-40B4-BE49-F238E27FC236}">
                <a16:creationId xmlns:a16="http://schemas.microsoft.com/office/drawing/2014/main" id="{F07D779A-A7ED-4A72-BA43-041F8D1B7344}"/>
              </a:ext>
            </a:extLst>
          </p:cNvPr>
          <p:cNvSpPr/>
          <p:nvPr userDrawn="1"/>
        </p:nvSpPr>
        <p:spPr>
          <a:xfrm rot="3704336">
            <a:off x="1853978" y="672552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a:extLst>
              <a:ext uri="{FF2B5EF4-FFF2-40B4-BE49-F238E27FC236}">
                <a16:creationId xmlns:a16="http://schemas.microsoft.com/office/drawing/2014/main" id="{0CC44784-D368-4A1D-A3DE-3361D5A2F58B}"/>
              </a:ext>
            </a:extLst>
          </p:cNvPr>
          <p:cNvSpPr/>
          <p:nvPr userDrawn="1"/>
        </p:nvSpPr>
        <p:spPr>
          <a:xfrm rot="20915735">
            <a:off x="167151" y="5200668"/>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等腰三角形 41">
            <a:extLst>
              <a:ext uri="{FF2B5EF4-FFF2-40B4-BE49-F238E27FC236}">
                <a16:creationId xmlns:a16="http://schemas.microsoft.com/office/drawing/2014/main" id="{FE680743-94A7-43FA-9FC3-F4B82F4B8573}"/>
              </a:ext>
            </a:extLst>
          </p:cNvPr>
          <p:cNvSpPr/>
          <p:nvPr userDrawn="1"/>
        </p:nvSpPr>
        <p:spPr>
          <a:xfrm rot="10306204">
            <a:off x="194692" y="6169763"/>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平行四边形 35">
            <a:extLst>
              <a:ext uri="{FF2B5EF4-FFF2-40B4-BE49-F238E27FC236}">
                <a16:creationId xmlns:a16="http://schemas.microsoft.com/office/drawing/2014/main" id="{F9BE8C2E-4139-4FD4-9E01-ADEFF3746586}"/>
              </a:ext>
            </a:extLst>
          </p:cNvPr>
          <p:cNvSpPr/>
          <p:nvPr userDrawn="1"/>
        </p:nvSpPr>
        <p:spPr>
          <a:xfrm>
            <a:off x="819248"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平行四边形 44">
            <a:extLst>
              <a:ext uri="{FF2B5EF4-FFF2-40B4-BE49-F238E27FC236}">
                <a16:creationId xmlns:a16="http://schemas.microsoft.com/office/drawing/2014/main" id="{CC2FC901-7AAA-42DB-8F5B-3042237E2403}"/>
              </a:ext>
            </a:extLst>
          </p:cNvPr>
          <p:cNvSpPr/>
          <p:nvPr userDrawn="1"/>
        </p:nvSpPr>
        <p:spPr>
          <a:xfrm>
            <a:off x="991825"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a:extLst>
              <a:ext uri="{FF2B5EF4-FFF2-40B4-BE49-F238E27FC236}">
                <a16:creationId xmlns:a16="http://schemas.microsoft.com/office/drawing/2014/main" id="{AA6279B8-8387-44FF-8CB4-52773C7DF02C}"/>
              </a:ext>
            </a:extLst>
          </p:cNvPr>
          <p:cNvSpPr/>
          <p:nvPr userDrawn="1"/>
        </p:nvSpPr>
        <p:spPr>
          <a:xfrm>
            <a:off x="1164401"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a:extLst>
              <a:ext uri="{FF2B5EF4-FFF2-40B4-BE49-F238E27FC236}">
                <a16:creationId xmlns:a16="http://schemas.microsoft.com/office/drawing/2014/main" id="{3BF29B64-CCF3-48CD-89A1-A69D0577F1CB}"/>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4485" r="71761" b="11734"/>
          <a:stretch/>
        </p:blipFill>
        <p:spPr>
          <a:xfrm>
            <a:off x="634816" y="285751"/>
            <a:ext cx="417436" cy="505010"/>
          </a:xfrm>
          <a:prstGeom prst="rect">
            <a:avLst/>
          </a:prstGeom>
          <a:effectLst>
            <a:outerShdw blurRad="50800" dist="38100" dir="2700000" algn="tl" rotWithShape="0">
              <a:prstClr val="black">
                <a:alpha val="20000"/>
              </a:prstClr>
            </a:outerShdw>
          </a:effectLst>
        </p:spPr>
      </p:pic>
      <p:sp>
        <p:nvSpPr>
          <p:cNvPr id="47" name="文本占位符 4">
            <a:extLst>
              <a:ext uri="{FF2B5EF4-FFF2-40B4-BE49-F238E27FC236}">
                <a16:creationId xmlns:a16="http://schemas.microsoft.com/office/drawing/2014/main" id="{8766CA6A-1B7A-4C0C-A1D2-73606F9C0AEC}"/>
              </a:ext>
            </a:extLst>
          </p:cNvPr>
          <p:cNvSpPr>
            <a:spLocks noGrp="1"/>
          </p:cNvSpPr>
          <p:nvPr>
            <p:ph type="body" sz="quarter" idx="12"/>
          </p:nvPr>
        </p:nvSpPr>
        <p:spPr>
          <a:xfrm>
            <a:off x="1509554" y="313307"/>
            <a:ext cx="4019217" cy="505010"/>
          </a:xfrm>
        </p:spPr>
        <p:txBody>
          <a:bodyPr tIns="46800" bIns="0">
            <a:noAutofit/>
          </a:bodyPr>
          <a:lstStyle>
            <a:lvl1pPr marL="0" indent="0">
              <a:buNone/>
              <a:defRPr sz="3200">
                <a:solidFill>
                  <a:schemeClr val="tx1"/>
                </a:solidFill>
                <a:latin typeface="+mj-ea"/>
                <a:ea typeface="+mj-ea"/>
              </a:defRPr>
            </a:lvl1pPr>
          </a:lstStyle>
          <a:p>
            <a:pPr lvl="0"/>
            <a:r>
              <a:rPr lang="zh-CN" altLang="en-US" dirty="0"/>
              <a:t>单击此处编辑母版</a:t>
            </a:r>
          </a:p>
        </p:txBody>
      </p:sp>
    </p:spTree>
    <p:extLst>
      <p:ext uri="{BB962C8B-B14F-4D97-AF65-F5344CB8AC3E}">
        <p14:creationId xmlns:p14="http://schemas.microsoft.com/office/powerpoint/2010/main" val="3963624796"/>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文页-2">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2" name="页脚占位符 21">
            <a:extLst>
              <a:ext uri="{FF2B5EF4-FFF2-40B4-BE49-F238E27FC236}">
                <a16:creationId xmlns:a16="http://schemas.microsoft.com/office/drawing/2014/main" id="{55EEDBD2-F1FB-465C-9DB9-B151FAE7D1B6}"/>
              </a:ext>
            </a:extLst>
          </p:cNvPr>
          <p:cNvSpPr>
            <a:spLocks noGrp="1"/>
          </p:cNvSpPr>
          <p:nvPr>
            <p:ph type="ftr" sz="quarter" idx="10"/>
          </p:nvPr>
        </p:nvSpPr>
        <p:spPr>
          <a:xfrm>
            <a:off x="561975" y="6269716"/>
            <a:ext cx="1632857" cy="365125"/>
          </a:xfrm>
          <a:prstGeom prst="rect">
            <a:avLst/>
          </a:prstGeom>
        </p:spPr>
        <p:txBody>
          <a:bodyPr/>
          <a:lstStyle>
            <a:lvl1pPr algn="l">
              <a:defRPr/>
            </a:lvl1pPr>
          </a:lstStyle>
          <a:p>
            <a:r>
              <a:rPr lang="zh-CN" altLang="en-US"/>
              <a:t>海纳百川 大道致远</a:t>
            </a:r>
            <a:endParaRPr lang="zh-CN" altLang="en-US" dirty="0"/>
          </a:p>
        </p:txBody>
      </p:sp>
      <p:sp>
        <p:nvSpPr>
          <p:cNvPr id="23" name="灯片编号占位符 22">
            <a:extLst>
              <a:ext uri="{FF2B5EF4-FFF2-40B4-BE49-F238E27FC236}">
                <a16:creationId xmlns:a16="http://schemas.microsoft.com/office/drawing/2014/main" id="{F261ABBB-C985-4909-ADCC-916DA419D508}"/>
              </a:ext>
            </a:extLst>
          </p:cNvPr>
          <p:cNvSpPr>
            <a:spLocks noGrp="1"/>
          </p:cNvSpPr>
          <p:nvPr>
            <p:ph type="sldNum" sz="quarter" idx="11"/>
          </p:nvPr>
        </p:nvSpPr>
        <p:spPr>
          <a:xfrm>
            <a:off x="11138792" y="6269716"/>
            <a:ext cx="380107" cy="365125"/>
          </a:xfrm>
        </p:spPr>
        <p:txBody>
          <a:bodyPr/>
          <a:lstStyle/>
          <a:p>
            <a:fld id="{8C03D14A-F467-4E71-B245-154B171B7094}" type="slidenum">
              <a:rPr lang="zh-CN" altLang="en-US" smtClean="0"/>
              <a:t>‹#›</a:t>
            </a:fld>
            <a:endParaRPr lang="zh-CN" altLang="en-US"/>
          </a:p>
        </p:txBody>
      </p:sp>
      <p:sp>
        <p:nvSpPr>
          <p:cNvPr id="26" name="矩形 25">
            <a:extLst>
              <a:ext uri="{FF2B5EF4-FFF2-40B4-BE49-F238E27FC236}">
                <a16:creationId xmlns:a16="http://schemas.microsoft.com/office/drawing/2014/main" id="{AB3280DC-C416-4A19-A89A-669CED5C029E}"/>
              </a:ext>
            </a:extLst>
          </p:cNvPr>
          <p:cNvSpPr/>
          <p:nvPr userDrawn="1"/>
        </p:nvSpPr>
        <p:spPr>
          <a:xfrm>
            <a:off x="563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69C59A1-1CF3-402D-B23C-1A2CC46FCE2B}"/>
              </a:ext>
            </a:extLst>
          </p:cNvPr>
          <p:cNvSpPr/>
          <p:nvPr userDrawn="1"/>
        </p:nvSpPr>
        <p:spPr>
          <a:xfrm>
            <a:off x="-2976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3E55C30B-6254-46AD-9CBE-5EFAA9BDC43B}"/>
              </a:ext>
            </a:extLst>
          </p:cNvPr>
          <p:cNvSpPr/>
          <p:nvPr userDrawn="1"/>
        </p:nvSpPr>
        <p:spPr>
          <a:xfrm>
            <a:off x="-297688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0AE4949-BCD2-454D-ADF7-E8EE3CD398F7}"/>
              </a:ext>
            </a:extLst>
          </p:cNvPr>
          <p:cNvSpPr/>
          <p:nvPr userDrawn="1"/>
        </p:nvSpPr>
        <p:spPr>
          <a:xfrm>
            <a:off x="32207200" y="618744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D548560-53CC-416A-9024-17BD2E5D9FD5}"/>
              </a:ext>
            </a:extLst>
          </p:cNvPr>
          <p:cNvSpPr/>
          <p:nvPr userDrawn="1"/>
        </p:nvSpPr>
        <p:spPr>
          <a:xfrm>
            <a:off x="431292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CD825BA-ED1B-4FB3-94D1-D4BED01CE2E0}"/>
              </a:ext>
            </a:extLst>
          </p:cNvPr>
          <p:cNvSpPr/>
          <p:nvPr userDrawn="1"/>
        </p:nvSpPr>
        <p:spPr>
          <a:xfrm>
            <a:off x="431292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a:extLst>
              <a:ext uri="{FF2B5EF4-FFF2-40B4-BE49-F238E27FC236}">
                <a16:creationId xmlns:a16="http://schemas.microsoft.com/office/drawing/2014/main" id="{ECB64511-533F-462B-92CA-036A489E8FBC}"/>
              </a:ext>
            </a:extLst>
          </p:cNvPr>
          <p:cNvCxnSpPr>
            <a:cxnSpLocks/>
          </p:cNvCxnSpPr>
          <p:nvPr userDrawn="1"/>
        </p:nvCxnSpPr>
        <p:spPr>
          <a:xfrm>
            <a:off x="819248" y="763322"/>
            <a:ext cx="10699651" cy="0"/>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688B27EB-5600-40BB-94A4-6B4F340C88F1}"/>
              </a:ext>
            </a:extLst>
          </p:cNvPr>
          <p:cNvPicPr>
            <a:picLocks noChangeAspect="1"/>
          </p:cNvPicPr>
          <p:nvPr userDrawn="1"/>
        </p:nvPicPr>
        <p:blipFill rotWithShape="1">
          <a:blip r:embed="rId2" cstate="email">
            <a:biLevel thresh="25000"/>
            <a:alphaModFix amt="56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0385840" y="282072"/>
            <a:ext cx="1185132" cy="448425"/>
          </a:xfrm>
          <a:prstGeom prst="rect">
            <a:avLst/>
          </a:prstGeom>
        </p:spPr>
      </p:pic>
      <p:sp>
        <p:nvSpPr>
          <p:cNvPr id="4" name="图片占位符 3">
            <a:extLst>
              <a:ext uri="{FF2B5EF4-FFF2-40B4-BE49-F238E27FC236}">
                <a16:creationId xmlns:a16="http://schemas.microsoft.com/office/drawing/2014/main" id="{559C0594-4AEE-4C1F-ABC5-7B1461D680C4}"/>
              </a:ext>
            </a:extLst>
          </p:cNvPr>
          <p:cNvSpPr>
            <a:spLocks noGrp="1"/>
          </p:cNvSpPr>
          <p:nvPr>
            <p:ph type="pic" sz="quarter" idx="13"/>
          </p:nvPr>
        </p:nvSpPr>
        <p:spPr>
          <a:xfrm>
            <a:off x="-18014" y="4249962"/>
            <a:ext cx="12210014" cy="2608038"/>
          </a:xfrm>
          <a:ln w="12700">
            <a:noFill/>
          </a:ln>
        </p:spPr>
        <p:txBody>
          <a:bodyPr/>
          <a:lstStyle/>
          <a:p>
            <a:endParaRPr lang="zh-CN" altLang="en-US"/>
          </a:p>
        </p:txBody>
      </p:sp>
      <p:sp>
        <p:nvSpPr>
          <p:cNvPr id="35" name="矩形 34">
            <a:extLst>
              <a:ext uri="{FF2B5EF4-FFF2-40B4-BE49-F238E27FC236}">
                <a16:creationId xmlns:a16="http://schemas.microsoft.com/office/drawing/2014/main" id="{E1CC3F1E-94E4-48D6-9365-C3B31A98EC70}"/>
              </a:ext>
            </a:extLst>
          </p:cNvPr>
          <p:cNvSpPr/>
          <p:nvPr userDrawn="1"/>
        </p:nvSpPr>
        <p:spPr>
          <a:xfrm>
            <a:off x="11148316" y="761960"/>
            <a:ext cx="380108" cy="2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a:extLst>
              <a:ext uri="{FF2B5EF4-FFF2-40B4-BE49-F238E27FC236}">
                <a16:creationId xmlns:a16="http://schemas.microsoft.com/office/drawing/2014/main" id="{7464BC74-B618-44E7-94F9-0747FFEB748E}"/>
              </a:ext>
            </a:extLst>
          </p:cNvPr>
          <p:cNvSpPr/>
          <p:nvPr userDrawn="1"/>
        </p:nvSpPr>
        <p:spPr>
          <a:xfrm rot="20915735">
            <a:off x="11988953" y="5876010"/>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椭圆 17">
            <a:extLst>
              <a:ext uri="{FF2B5EF4-FFF2-40B4-BE49-F238E27FC236}">
                <a16:creationId xmlns:a16="http://schemas.microsoft.com/office/drawing/2014/main" id="{85583142-FC21-4023-AE6D-7938A2D11053}"/>
              </a:ext>
            </a:extLst>
          </p:cNvPr>
          <p:cNvSpPr/>
          <p:nvPr userDrawn="1"/>
        </p:nvSpPr>
        <p:spPr>
          <a:xfrm rot="20915735">
            <a:off x="10973919" y="6239722"/>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等腰三角形 18">
            <a:extLst>
              <a:ext uri="{FF2B5EF4-FFF2-40B4-BE49-F238E27FC236}">
                <a16:creationId xmlns:a16="http://schemas.microsoft.com/office/drawing/2014/main" id="{E4DA827D-607C-4893-99A1-22C2A38DB734}"/>
              </a:ext>
            </a:extLst>
          </p:cNvPr>
          <p:cNvSpPr/>
          <p:nvPr userDrawn="1"/>
        </p:nvSpPr>
        <p:spPr>
          <a:xfrm rot="20915735">
            <a:off x="11364251" y="5391781"/>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菱形 19">
            <a:extLst>
              <a:ext uri="{FF2B5EF4-FFF2-40B4-BE49-F238E27FC236}">
                <a16:creationId xmlns:a16="http://schemas.microsoft.com/office/drawing/2014/main" id="{88C77579-4FDF-4B19-B637-A14CB2BA4AE1}"/>
              </a:ext>
            </a:extLst>
          </p:cNvPr>
          <p:cNvSpPr/>
          <p:nvPr userDrawn="1"/>
        </p:nvSpPr>
        <p:spPr>
          <a:xfrm rot="2699546">
            <a:off x="9360329" y="610253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a:extLst>
              <a:ext uri="{FF2B5EF4-FFF2-40B4-BE49-F238E27FC236}">
                <a16:creationId xmlns:a16="http://schemas.microsoft.com/office/drawing/2014/main" id="{A4BE7BF3-5628-412F-A819-709A3265F467}"/>
              </a:ext>
            </a:extLst>
          </p:cNvPr>
          <p:cNvSpPr/>
          <p:nvPr userDrawn="1"/>
        </p:nvSpPr>
        <p:spPr>
          <a:xfrm rot="20915735">
            <a:off x="8457274" y="6563076"/>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等腰三角形 23">
            <a:extLst>
              <a:ext uri="{FF2B5EF4-FFF2-40B4-BE49-F238E27FC236}">
                <a16:creationId xmlns:a16="http://schemas.microsoft.com/office/drawing/2014/main" id="{4B71FF19-77D3-4B8F-A07F-185A3C513706}"/>
              </a:ext>
            </a:extLst>
          </p:cNvPr>
          <p:cNvSpPr/>
          <p:nvPr userDrawn="1"/>
        </p:nvSpPr>
        <p:spPr>
          <a:xfrm rot="10306204">
            <a:off x="9944420" y="6767186"/>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菱形 24">
            <a:extLst>
              <a:ext uri="{FF2B5EF4-FFF2-40B4-BE49-F238E27FC236}">
                <a16:creationId xmlns:a16="http://schemas.microsoft.com/office/drawing/2014/main" id="{26B12334-7316-464A-ADC8-B448AB9E6E89}"/>
              </a:ext>
            </a:extLst>
          </p:cNvPr>
          <p:cNvSpPr/>
          <p:nvPr userDrawn="1"/>
        </p:nvSpPr>
        <p:spPr>
          <a:xfrm rot="20915735">
            <a:off x="4370623" y="6459318"/>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椭圆 31">
            <a:extLst>
              <a:ext uri="{FF2B5EF4-FFF2-40B4-BE49-F238E27FC236}">
                <a16:creationId xmlns:a16="http://schemas.microsoft.com/office/drawing/2014/main" id="{225806F1-F397-4A6F-9DEB-501348A201F6}"/>
              </a:ext>
            </a:extLst>
          </p:cNvPr>
          <p:cNvSpPr/>
          <p:nvPr userDrawn="1"/>
        </p:nvSpPr>
        <p:spPr>
          <a:xfrm rot="20915735">
            <a:off x="3355589" y="6823030"/>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等腰三角形 37">
            <a:extLst>
              <a:ext uri="{FF2B5EF4-FFF2-40B4-BE49-F238E27FC236}">
                <a16:creationId xmlns:a16="http://schemas.microsoft.com/office/drawing/2014/main" id="{6AB0E0E7-9D1E-4B08-88D4-B96BB3F10129}"/>
              </a:ext>
            </a:extLst>
          </p:cNvPr>
          <p:cNvSpPr/>
          <p:nvPr userDrawn="1"/>
        </p:nvSpPr>
        <p:spPr>
          <a:xfrm rot="20915735">
            <a:off x="2575044" y="6430835"/>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菱形 39">
            <a:extLst>
              <a:ext uri="{FF2B5EF4-FFF2-40B4-BE49-F238E27FC236}">
                <a16:creationId xmlns:a16="http://schemas.microsoft.com/office/drawing/2014/main" id="{4D5FC718-97CC-4F30-A309-AE8DF4086DDE}"/>
              </a:ext>
            </a:extLst>
          </p:cNvPr>
          <p:cNvSpPr/>
          <p:nvPr userDrawn="1"/>
        </p:nvSpPr>
        <p:spPr>
          <a:xfrm rot="3704336">
            <a:off x="1853978" y="672552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椭圆 40">
            <a:extLst>
              <a:ext uri="{FF2B5EF4-FFF2-40B4-BE49-F238E27FC236}">
                <a16:creationId xmlns:a16="http://schemas.microsoft.com/office/drawing/2014/main" id="{8716CA99-67E7-4747-8900-6655E5458E48}"/>
              </a:ext>
            </a:extLst>
          </p:cNvPr>
          <p:cNvSpPr/>
          <p:nvPr userDrawn="1"/>
        </p:nvSpPr>
        <p:spPr>
          <a:xfrm rot="20915735">
            <a:off x="167151" y="5200668"/>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等腰三角形 41">
            <a:extLst>
              <a:ext uri="{FF2B5EF4-FFF2-40B4-BE49-F238E27FC236}">
                <a16:creationId xmlns:a16="http://schemas.microsoft.com/office/drawing/2014/main" id="{B7131AF8-BB66-4AF9-AB5F-3CEA8D4C9597}"/>
              </a:ext>
            </a:extLst>
          </p:cNvPr>
          <p:cNvSpPr/>
          <p:nvPr userDrawn="1"/>
        </p:nvSpPr>
        <p:spPr>
          <a:xfrm rot="10306204">
            <a:off x="194692" y="6169763"/>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9" name="平行四边形 38">
            <a:extLst>
              <a:ext uri="{FF2B5EF4-FFF2-40B4-BE49-F238E27FC236}">
                <a16:creationId xmlns:a16="http://schemas.microsoft.com/office/drawing/2014/main" id="{2E3B06CD-B723-4049-A00A-2A158F6B82AB}"/>
              </a:ext>
            </a:extLst>
          </p:cNvPr>
          <p:cNvSpPr/>
          <p:nvPr userDrawn="1"/>
        </p:nvSpPr>
        <p:spPr>
          <a:xfrm>
            <a:off x="819248"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平行四边形 44">
            <a:extLst>
              <a:ext uri="{FF2B5EF4-FFF2-40B4-BE49-F238E27FC236}">
                <a16:creationId xmlns:a16="http://schemas.microsoft.com/office/drawing/2014/main" id="{584916F8-2662-4346-B29E-2EDCE45E6BDA}"/>
              </a:ext>
            </a:extLst>
          </p:cNvPr>
          <p:cNvSpPr/>
          <p:nvPr userDrawn="1"/>
        </p:nvSpPr>
        <p:spPr>
          <a:xfrm>
            <a:off x="991825"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a:extLst>
              <a:ext uri="{FF2B5EF4-FFF2-40B4-BE49-F238E27FC236}">
                <a16:creationId xmlns:a16="http://schemas.microsoft.com/office/drawing/2014/main" id="{17AC11E1-43AB-47AD-8C97-7A23B4A5370D}"/>
              </a:ext>
            </a:extLst>
          </p:cNvPr>
          <p:cNvSpPr/>
          <p:nvPr userDrawn="1"/>
        </p:nvSpPr>
        <p:spPr>
          <a:xfrm>
            <a:off x="1164401"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a:extLst>
              <a:ext uri="{FF2B5EF4-FFF2-40B4-BE49-F238E27FC236}">
                <a16:creationId xmlns:a16="http://schemas.microsoft.com/office/drawing/2014/main" id="{A330AD11-653E-494B-B94B-C326BC3BB11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4485" r="71761" b="11734"/>
          <a:stretch/>
        </p:blipFill>
        <p:spPr>
          <a:xfrm>
            <a:off x="634816" y="285751"/>
            <a:ext cx="417436" cy="505010"/>
          </a:xfrm>
          <a:prstGeom prst="rect">
            <a:avLst/>
          </a:prstGeom>
          <a:effectLst>
            <a:outerShdw blurRad="50800" dist="38100" dir="2700000" algn="tl" rotWithShape="0">
              <a:prstClr val="black">
                <a:alpha val="20000"/>
              </a:prstClr>
            </a:outerShdw>
          </a:effectLst>
        </p:spPr>
      </p:pic>
      <p:sp>
        <p:nvSpPr>
          <p:cNvPr id="47" name="文本占位符 4">
            <a:extLst>
              <a:ext uri="{FF2B5EF4-FFF2-40B4-BE49-F238E27FC236}">
                <a16:creationId xmlns:a16="http://schemas.microsoft.com/office/drawing/2014/main" id="{8E4EC54A-9D3F-42F4-92BE-D776E21579F2}"/>
              </a:ext>
            </a:extLst>
          </p:cNvPr>
          <p:cNvSpPr>
            <a:spLocks noGrp="1"/>
          </p:cNvSpPr>
          <p:nvPr>
            <p:ph type="body" sz="quarter" idx="12"/>
          </p:nvPr>
        </p:nvSpPr>
        <p:spPr>
          <a:xfrm>
            <a:off x="1509554" y="313307"/>
            <a:ext cx="4019217" cy="505010"/>
          </a:xfrm>
        </p:spPr>
        <p:txBody>
          <a:bodyPr tIns="46800" bIns="0">
            <a:noAutofit/>
          </a:bodyPr>
          <a:lstStyle>
            <a:lvl1pPr marL="0" indent="0">
              <a:buNone/>
              <a:defRPr sz="3200">
                <a:solidFill>
                  <a:schemeClr val="tx1"/>
                </a:solidFill>
                <a:latin typeface="+mj-ea"/>
                <a:ea typeface="+mj-ea"/>
              </a:defRPr>
            </a:lvl1pPr>
          </a:lstStyle>
          <a:p>
            <a:pPr lvl="0"/>
            <a:r>
              <a:rPr lang="zh-CN" altLang="en-US" dirty="0"/>
              <a:t>单击此处编辑母版</a:t>
            </a:r>
          </a:p>
        </p:txBody>
      </p:sp>
    </p:spTree>
    <p:extLst>
      <p:ext uri="{BB962C8B-B14F-4D97-AF65-F5344CB8AC3E}">
        <p14:creationId xmlns:p14="http://schemas.microsoft.com/office/powerpoint/2010/main" val="387708014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文页-3">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2" name="页脚占位符 21">
            <a:extLst>
              <a:ext uri="{FF2B5EF4-FFF2-40B4-BE49-F238E27FC236}">
                <a16:creationId xmlns:a16="http://schemas.microsoft.com/office/drawing/2014/main" id="{55EEDBD2-F1FB-465C-9DB9-B151FAE7D1B6}"/>
              </a:ext>
            </a:extLst>
          </p:cNvPr>
          <p:cNvSpPr>
            <a:spLocks noGrp="1"/>
          </p:cNvSpPr>
          <p:nvPr>
            <p:ph type="ftr" sz="quarter" idx="10"/>
          </p:nvPr>
        </p:nvSpPr>
        <p:spPr>
          <a:xfrm>
            <a:off x="561975" y="6269716"/>
            <a:ext cx="1632857" cy="365125"/>
          </a:xfrm>
          <a:prstGeom prst="rect">
            <a:avLst/>
          </a:prstGeom>
        </p:spPr>
        <p:txBody>
          <a:bodyPr/>
          <a:lstStyle>
            <a:lvl1pPr algn="l">
              <a:defRPr/>
            </a:lvl1pPr>
          </a:lstStyle>
          <a:p>
            <a:r>
              <a:rPr lang="zh-CN" altLang="en-US"/>
              <a:t>海纳百川 大道致远</a:t>
            </a:r>
            <a:endParaRPr lang="zh-CN" altLang="en-US" dirty="0"/>
          </a:p>
        </p:txBody>
      </p:sp>
      <p:sp>
        <p:nvSpPr>
          <p:cNvPr id="23" name="灯片编号占位符 22">
            <a:extLst>
              <a:ext uri="{FF2B5EF4-FFF2-40B4-BE49-F238E27FC236}">
                <a16:creationId xmlns:a16="http://schemas.microsoft.com/office/drawing/2014/main" id="{F261ABBB-C985-4909-ADCC-916DA419D508}"/>
              </a:ext>
            </a:extLst>
          </p:cNvPr>
          <p:cNvSpPr>
            <a:spLocks noGrp="1"/>
          </p:cNvSpPr>
          <p:nvPr>
            <p:ph type="sldNum" sz="quarter" idx="11"/>
          </p:nvPr>
        </p:nvSpPr>
        <p:spPr>
          <a:xfrm>
            <a:off x="11138792" y="6269716"/>
            <a:ext cx="380107" cy="365125"/>
          </a:xfrm>
        </p:spPr>
        <p:txBody>
          <a:bodyPr/>
          <a:lstStyle/>
          <a:p>
            <a:fld id="{8C03D14A-F467-4E71-B245-154B171B7094}" type="slidenum">
              <a:rPr lang="zh-CN" altLang="en-US" smtClean="0"/>
              <a:t>‹#›</a:t>
            </a:fld>
            <a:endParaRPr lang="zh-CN" altLang="en-US"/>
          </a:p>
        </p:txBody>
      </p:sp>
      <p:sp>
        <p:nvSpPr>
          <p:cNvPr id="26" name="矩形 25">
            <a:extLst>
              <a:ext uri="{FF2B5EF4-FFF2-40B4-BE49-F238E27FC236}">
                <a16:creationId xmlns:a16="http://schemas.microsoft.com/office/drawing/2014/main" id="{AB3280DC-C416-4A19-A89A-669CED5C029E}"/>
              </a:ext>
            </a:extLst>
          </p:cNvPr>
          <p:cNvSpPr/>
          <p:nvPr userDrawn="1"/>
        </p:nvSpPr>
        <p:spPr>
          <a:xfrm>
            <a:off x="563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69C59A1-1CF3-402D-B23C-1A2CC46FCE2B}"/>
              </a:ext>
            </a:extLst>
          </p:cNvPr>
          <p:cNvSpPr/>
          <p:nvPr userDrawn="1"/>
        </p:nvSpPr>
        <p:spPr>
          <a:xfrm>
            <a:off x="-2976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3E55C30B-6254-46AD-9CBE-5EFAA9BDC43B}"/>
              </a:ext>
            </a:extLst>
          </p:cNvPr>
          <p:cNvSpPr/>
          <p:nvPr userDrawn="1"/>
        </p:nvSpPr>
        <p:spPr>
          <a:xfrm>
            <a:off x="-297688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0AE4949-BCD2-454D-ADF7-E8EE3CD398F7}"/>
              </a:ext>
            </a:extLst>
          </p:cNvPr>
          <p:cNvSpPr/>
          <p:nvPr userDrawn="1"/>
        </p:nvSpPr>
        <p:spPr>
          <a:xfrm>
            <a:off x="32207200" y="618744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D548560-53CC-416A-9024-17BD2E5D9FD5}"/>
              </a:ext>
            </a:extLst>
          </p:cNvPr>
          <p:cNvSpPr/>
          <p:nvPr userDrawn="1"/>
        </p:nvSpPr>
        <p:spPr>
          <a:xfrm>
            <a:off x="431292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CD825BA-ED1B-4FB3-94D1-D4BED01CE2E0}"/>
              </a:ext>
            </a:extLst>
          </p:cNvPr>
          <p:cNvSpPr/>
          <p:nvPr userDrawn="1"/>
        </p:nvSpPr>
        <p:spPr>
          <a:xfrm>
            <a:off x="431292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a:extLst>
              <a:ext uri="{FF2B5EF4-FFF2-40B4-BE49-F238E27FC236}">
                <a16:creationId xmlns:a16="http://schemas.microsoft.com/office/drawing/2014/main" id="{FF5BB55F-7669-4A9F-B5B7-5CFFA97B76EC}"/>
              </a:ext>
            </a:extLst>
          </p:cNvPr>
          <p:cNvCxnSpPr>
            <a:cxnSpLocks/>
          </p:cNvCxnSpPr>
          <p:nvPr userDrawn="1"/>
        </p:nvCxnSpPr>
        <p:spPr>
          <a:xfrm>
            <a:off x="819248" y="763322"/>
            <a:ext cx="10699651" cy="0"/>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C541BB64-01D8-4FB0-BBF3-7829A5F84A67}"/>
              </a:ext>
            </a:extLst>
          </p:cNvPr>
          <p:cNvPicPr>
            <a:picLocks noChangeAspect="1"/>
          </p:cNvPicPr>
          <p:nvPr userDrawn="1"/>
        </p:nvPicPr>
        <p:blipFill rotWithShape="1">
          <a:blip r:embed="rId2" cstate="email">
            <a:biLevel thresh="25000"/>
            <a:alphaModFix amt="56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0385840" y="282072"/>
            <a:ext cx="1185132" cy="448425"/>
          </a:xfrm>
          <a:prstGeom prst="rect">
            <a:avLst/>
          </a:prstGeom>
        </p:spPr>
      </p:pic>
      <p:sp>
        <p:nvSpPr>
          <p:cNvPr id="4" name="图片占位符 3">
            <a:extLst>
              <a:ext uri="{FF2B5EF4-FFF2-40B4-BE49-F238E27FC236}">
                <a16:creationId xmlns:a16="http://schemas.microsoft.com/office/drawing/2014/main" id="{559C0594-4AEE-4C1F-ABC5-7B1461D680C4}"/>
              </a:ext>
            </a:extLst>
          </p:cNvPr>
          <p:cNvSpPr>
            <a:spLocks noGrp="1"/>
          </p:cNvSpPr>
          <p:nvPr>
            <p:ph type="pic" sz="quarter" idx="13"/>
          </p:nvPr>
        </p:nvSpPr>
        <p:spPr>
          <a:xfrm>
            <a:off x="672433" y="0"/>
            <a:ext cx="3450305" cy="6858000"/>
          </a:xfrm>
          <a:ln w="12700">
            <a:solidFill>
              <a:schemeClr val="accent1">
                <a:lumMod val="60000"/>
                <a:lumOff val="40000"/>
              </a:schemeClr>
            </a:solidFill>
          </a:ln>
        </p:spPr>
        <p:txBody>
          <a:bodyPr/>
          <a:lstStyle/>
          <a:p>
            <a:endParaRPr lang="zh-CN" altLang="en-US"/>
          </a:p>
        </p:txBody>
      </p:sp>
      <p:sp>
        <p:nvSpPr>
          <p:cNvPr id="35" name="矩形 34">
            <a:extLst>
              <a:ext uri="{FF2B5EF4-FFF2-40B4-BE49-F238E27FC236}">
                <a16:creationId xmlns:a16="http://schemas.microsoft.com/office/drawing/2014/main" id="{5EC9A78A-CCF1-4A0E-BC35-4CA2C1477043}"/>
              </a:ext>
            </a:extLst>
          </p:cNvPr>
          <p:cNvSpPr/>
          <p:nvPr userDrawn="1"/>
        </p:nvSpPr>
        <p:spPr>
          <a:xfrm>
            <a:off x="11148316" y="761960"/>
            <a:ext cx="380108" cy="2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a:extLst>
              <a:ext uri="{FF2B5EF4-FFF2-40B4-BE49-F238E27FC236}">
                <a16:creationId xmlns:a16="http://schemas.microsoft.com/office/drawing/2014/main" id="{B20FCBC1-B500-470B-A366-8629D1DBAA14}"/>
              </a:ext>
            </a:extLst>
          </p:cNvPr>
          <p:cNvSpPr/>
          <p:nvPr userDrawn="1"/>
        </p:nvSpPr>
        <p:spPr>
          <a:xfrm rot="20915735">
            <a:off x="11988953" y="5876010"/>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椭圆 14">
            <a:extLst>
              <a:ext uri="{FF2B5EF4-FFF2-40B4-BE49-F238E27FC236}">
                <a16:creationId xmlns:a16="http://schemas.microsoft.com/office/drawing/2014/main" id="{1F9CD15E-6CD9-49F8-942A-09778C7081F7}"/>
              </a:ext>
            </a:extLst>
          </p:cNvPr>
          <p:cNvSpPr/>
          <p:nvPr userDrawn="1"/>
        </p:nvSpPr>
        <p:spPr>
          <a:xfrm rot="20915735">
            <a:off x="10973919" y="6239722"/>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等腰三角形 15">
            <a:extLst>
              <a:ext uri="{FF2B5EF4-FFF2-40B4-BE49-F238E27FC236}">
                <a16:creationId xmlns:a16="http://schemas.microsoft.com/office/drawing/2014/main" id="{B3BBDEAF-00EB-47FF-8B22-910B49270294}"/>
              </a:ext>
            </a:extLst>
          </p:cNvPr>
          <p:cNvSpPr/>
          <p:nvPr userDrawn="1"/>
        </p:nvSpPr>
        <p:spPr>
          <a:xfrm rot="20915735">
            <a:off x="11364251" y="5391781"/>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菱形 16">
            <a:extLst>
              <a:ext uri="{FF2B5EF4-FFF2-40B4-BE49-F238E27FC236}">
                <a16:creationId xmlns:a16="http://schemas.microsoft.com/office/drawing/2014/main" id="{7DA37438-1E23-4D2E-BBE6-505113669A6A}"/>
              </a:ext>
            </a:extLst>
          </p:cNvPr>
          <p:cNvSpPr/>
          <p:nvPr userDrawn="1"/>
        </p:nvSpPr>
        <p:spPr>
          <a:xfrm rot="2699546">
            <a:off x="9360329" y="610253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椭圆 17">
            <a:extLst>
              <a:ext uri="{FF2B5EF4-FFF2-40B4-BE49-F238E27FC236}">
                <a16:creationId xmlns:a16="http://schemas.microsoft.com/office/drawing/2014/main" id="{6DFAFB8D-8805-4E29-BE40-5227A935D017}"/>
              </a:ext>
            </a:extLst>
          </p:cNvPr>
          <p:cNvSpPr/>
          <p:nvPr userDrawn="1"/>
        </p:nvSpPr>
        <p:spPr>
          <a:xfrm rot="20915735">
            <a:off x="8457274" y="6563076"/>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等腰三角形 18">
            <a:extLst>
              <a:ext uri="{FF2B5EF4-FFF2-40B4-BE49-F238E27FC236}">
                <a16:creationId xmlns:a16="http://schemas.microsoft.com/office/drawing/2014/main" id="{563112D9-5340-4C57-BBA6-66B1C1AAE9E8}"/>
              </a:ext>
            </a:extLst>
          </p:cNvPr>
          <p:cNvSpPr/>
          <p:nvPr userDrawn="1"/>
        </p:nvSpPr>
        <p:spPr>
          <a:xfrm rot="10306204">
            <a:off x="9944420" y="6767186"/>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菱形 19">
            <a:extLst>
              <a:ext uri="{FF2B5EF4-FFF2-40B4-BE49-F238E27FC236}">
                <a16:creationId xmlns:a16="http://schemas.microsoft.com/office/drawing/2014/main" id="{66142138-DB13-4789-8C5C-521E9AA06EE5}"/>
              </a:ext>
            </a:extLst>
          </p:cNvPr>
          <p:cNvSpPr/>
          <p:nvPr userDrawn="1"/>
        </p:nvSpPr>
        <p:spPr>
          <a:xfrm rot="20915735">
            <a:off x="4370623" y="6459318"/>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a:extLst>
              <a:ext uri="{FF2B5EF4-FFF2-40B4-BE49-F238E27FC236}">
                <a16:creationId xmlns:a16="http://schemas.microsoft.com/office/drawing/2014/main" id="{52168CA0-DAC7-4925-A586-C6FB5B94A6E7}"/>
              </a:ext>
            </a:extLst>
          </p:cNvPr>
          <p:cNvSpPr/>
          <p:nvPr userDrawn="1"/>
        </p:nvSpPr>
        <p:spPr>
          <a:xfrm rot="20915735">
            <a:off x="3355589" y="6823030"/>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等腰三角形 23">
            <a:extLst>
              <a:ext uri="{FF2B5EF4-FFF2-40B4-BE49-F238E27FC236}">
                <a16:creationId xmlns:a16="http://schemas.microsoft.com/office/drawing/2014/main" id="{34718488-A3FC-4348-B223-C319AE881679}"/>
              </a:ext>
            </a:extLst>
          </p:cNvPr>
          <p:cNvSpPr/>
          <p:nvPr userDrawn="1"/>
        </p:nvSpPr>
        <p:spPr>
          <a:xfrm rot="20915735">
            <a:off x="2575044" y="6430835"/>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菱形 24">
            <a:extLst>
              <a:ext uri="{FF2B5EF4-FFF2-40B4-BE49-F238E27FC236}">
                <a16:creationId xmlns:a16="http://schemas.microsoft.com/office/drawing/2014/main" id="{FBA547FD-98F5-4112-9E5F-8C4E640B5C8A}"/>
              </a:ext>
            </a:extLst>
          </p:cNvPr>
          <p:cNvSpPr/>
          <p:nvPr userDrawn="1"/>
        </p:nvSpPr>
        <p:spPr>
          <a:xfrm rot="3704336">
            <a:off x="1853978" y="672552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椭圆 31">
            <a:extLst>
              <a:ext uri="{FF2B5EF4-FFF2-40B4-BE49-F238E27FC236}">
                <a16:creationId xmlns:a16="http://schemas.microsoft.com/office/drawing/2014/main" id="{F0325B85-5A8D-4537-9D37-29806AD8C869}"/>
              </a:ext>
            </a:extLst>
          </p:cNvPr>
          <p:cNvSpPr/>
          <p:nvPr userDrawn="1"/>
        </p:nvSpPr>
        <p:spPr>
          <a:xfrm rot="20915735">
            <a:off x="167151" y="5200668"/>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等腰三角形 32">
            <a:extLst>
              <a:ext uri="{FF2B5EF4-FFF2-40B4-BE49-F238E27FC236}">
                <a16:creationId xmlns:a16="http://schemas.microsoft.com/office/drawing/2014/main" id="{D0CB1265-CEB2-480D-A1AD-613E93C488A5}"/>
              </a:ext>
            </a:extLst>
          </p:cNvPr>
          <p:cNvSpPr/>
          <p:nvPr userDrawn="1"/>
        </p:nvSpPr>
        <p:spPr>
          <a:xfrm rot="10306204">
            <a:off x="194692" y="6169763"/>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442413147"/>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文页-4">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2" name="页脚占位符 21">
            <a:extLst>
              <a:ext uri="{FF2B5EF4-FFF2-40B4-BE49-F238E27FC236}">
                <a16:creationId xmlns:a16="http://schemas.microsoft.com/office/drawing/2014/main" id="{55EEDBD2-F1FB-465C-9DB9-B151FAE7D1B6}"/>
              </a:ext>
            </a:extLst>
          </p:cNvPr>
          <p:cNvSpPr>
            <a:spLocks noGrp="1"/>
          </p:cNvSpPr>
          <p:nvPr>
            <p:ph type="ftr" sz="quarter" idx="10"/>
          </p:nvPr>
        </p:nvSpPr>
        <p:spPr>
          <a:xfrm>
            <a:off x="561975" y="6269716"/>
            <a:ext cx="1632857" cy="365125"/>
          </a:xfrm>
          <a:prstGeom prst="rect">
            <a:avLst/>
          </a:prstGeom>
        </p:spPr>
        <p:txBody>
          <a:bodyPr/>
          <a:lstStyle>
            <a:lvl1pPr algn="l">
              <a:defRPr/>
            </a:lvl1pPr>
          </a:lstStyle>
          <a:p>
            <a:r>
              <a:rPr lang="zh-CN" altLang="en-US"/>
              <a:t>海纳百川 大道致远</a:t>
            </a:r>
            <a:endParaRPr lang="zh-CN" altLang="en-US" dirty="0"/>
          </a:p>
        </p:txBody>
      </p:sp>
      <p:sp>
        <p:nvSpPr>
          <p:cNvPr id="23" name="灯片编号占位符 22">
            <a:extLst>
              <a:ext uri="{FF2B5EF4-FFF2-40B4-BE49-F238E27FC236}">
                <a16:creationId xmlns:a16="http://schemas.microsoft.com/office/drawing/2014/main" id="{F261ABBB-C985-4909-ADCC-916DA419D508}"/>
              </a:ext>
            </a:extLst>
          </p:cNvPr>
          <p:cNvSpPr>
            <a:spLocks noGrp="1"/>
          </p:cNvSpPr>
          <p:nvPr>
            <p:ph type="sldNum" sz="quarter" idx="11"/>
          </p:nvPr>
        </p:nvSpPr>
        <p:spPr>
          <a:xfrm>
            <a:off x="11138792" y="6269716"/>
            <a:ext cx="380107" cy="365125"/>
          </a:xfrm>
        </p:spPr>
        <p:txBody>
          <a:bodyPr/>
          <a:lstStyle/>
          <a:p>
            <a:fld id="{8C03D14A-F467-4E71-B245-154B171B7094}" type="slidenum">
              <a:rPr lang="zh-CN" altLang="en-US" smtClean="0"/>
              <a:t>‹#›</a:t>
            </a:fld>
            <a:endParaRPr lang="zh-CN" altLang="en-US"/>
          </a:p>
        </p:txBody>
      </p:sp>
      <p:sp>
        <p:nvSpPr>
          <p:cNvPr id="26" name="矩形 25">
            <a:extLst>
              <a:ext uri="{FF2B5EF4-FFF2-40B4-BE49-F238E27FC236}">
                <a16:creationId xmlns:a16="http://schemas.microsoft.com/office/drawing/2014/main" id="{AB3280DC-C416-4A19-A89A-669CED5C029E}"/>
              </a:ext>
            </a:extLst>
          </p:cNvPr>
          <p:cNvSpPr/>
          <p:nvPr userDrawn="1"/>
        </p:nvSpPr>
        <p:spPr>
          <a:xfrm>
            <a:off x="563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69C59A1-1CF3-402D-B23C-1A2CC46FCE2B}"/>
              </a:ext>
            </a:extLst>
          </p:cNvPr>
          <p:cNvSpPr/>
          <p:nvPr userDrawn="1"/>
        </p:nvSpPr>
        <p:spPr>
          <a:xfrm>
            <a:off x="-2976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3E55C30B-6254-46AD-9CBE-5EFAA9BDC43B}"/>
              </a:ext>
            </a:extLst>
          </p:cNvPr>
          <p:cNvSpPr/>
          <p:nvPr userDrawn="1"/>
        </p:nvSpPr>
        <p:spPr>
          <a:xfrm>
            <a:off x="-297688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0AE4949-BCD2-454D-ADF7-E8EE3CD398F7}"/>
              </a:ext>
            </a:extLst>
          </p:cNvPr>
          <p:cNvSpPr/>
          <p:nvPr userDrawn="1"/>
        </p:nvSpPr>
        <p:spPr>
          <a:xfrm>
            <a:off x="32207200" y="618744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D548560-53CC-416A-9024-17BD2E5D9FD5}"/>
              </a:ext>
            </a:extLst>
          </p:cNvPr>
          <p:cNvSpPr/>
          <p:nvPr userDrawn="1"/>
        </p:nvSpPr>
        <p:spPr>
          <a:xfrm>
            <a:off x="431292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CD825BA-ED1B-4FB3-94D1-D4BED01CE2E0}"/>
              </a:ext>
            </a:extLst>
          </p:cNvPr>
          <p:cNvSpPr/>
          <p:nvPr userDrawn="1"/>
        </p:nvSpPr>
        <p:spPr>
          <a:xfrm>
            <a:off x="431292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片占位符 3">
            <a:extLst>
              <a:ext uri="{FF2B5EF4-FFF2-40B4-BE49-F238E27FC236}">
                <a16:creationId xmlns:a16="http://schemas.microsoft.com/office/drawing/2014/main" id="{86ACC2DF-4B13-4D8A-BC35-74247CA08C02}"/>
              </a:ext>
            </a:extLst>
          </p:cNvPr>
          <p:cNvSpPr>
            <a:spLocks noGrp="1"/>
          </p:cNvSpPr>
          <p:nvPr>
            <p:ph type="pic" sz="quarter" idx="13"/>
          </p:nvPr>
        </p:nvSpPr>
        <p:spPr>
          <a:xfrm>
            <a:off x="674687" y="1130300"/>
            <a:ext cx="3981449" cy="2381250"/>
          </a:xfrm>
          <a:prstGeom prst="snip1Rect">
            <a:avLst>
              <a:gd name="adj" fmla="val 11867"/>
            </a:avLst>
          </a:prstGeom>
        </p:spPr>
        <p:txBody>
          <a:bodyPr/>
          <a:lstStyle/>
          <a:p>
            <a:endParaRPr lang="zh-CN" altLang="en-US"/>
          </a:p>
        </p:txBody>
      </p:sp>
      <p:sp>
        <p:nvSpPr>
          <p:cNvPr id="36" name="图片占位符 3">
            <a:extLst>
              <a:ext uri="{FF2B5EF4-FFF2-40B4-BE49-F238E27FC236}">
                <a16:creationId xmlns:a16="http://schemas.microsoft.com/office/drawing/2014/main" id="{579AA3D0-65A5-48F1-8052-A7933513CC09}"/>
              </a:ext>
            </a:extLst>
          </p:cNvPr>
          <p:cNvSpPr>
            <a:spLocks noGrp="1"/>
          </p:cNvSpPr>
          <p:nvPr>
            <p:ph type="pic" sz="quarter" idx="14"/>
          </p:nvPr>
        </p:nvSpPr>
        <p:spPr>
          <a:xfrm>
            <a:off x="674689" y="3752850"/>
            <a:ext cx="3981449" cy="2381250"/>
          </a:xfrm>
          <a:prstGeom prst="snip1Rect">
            <a:avLst>
              <a:gd name="adj" fmla="val 12934"/>
            </a:avLst>
          </a:prstGeom>
        </p:spPr>
        <p:txBody>
          <a:bodyPr/>
          <a:lstStyle/>
          <a:p>
            <a:endParaRPr lang="zh-CN" altLang="en-US"/>
          </a:p>
        </p:txBody>
      </p:sp>
      <p:cxnSp>
        <p:nvCxnSpPr>
          <p:cNvPr id="37" name="直接连接符 36">
            <a:extLst>
              <a:ext uri="{FF2B5EF4-FFF2-40B4-BE49-F238E27FC236}">
                <a16:creationId xmlns:a16="http://schemas.microsoft.com/office/drawing/2014/main" id="{8090A4A5-B049-4148-9A3E-400D566B1999}"/>
              </a:ext>
            </a:extLst>
          </p:cNvPr>
          <p:cNvCxnSpPr>
            <a:cxnSpLocks/>
          </p:cNvCxnSpPr>
          <p:nvPr userDrawn="1"/>
        </p:nvCxnSpPr>
        <p:spPr>
          <a:xfrm>
            <a:off x="819248" y="763322"/>
            <a:ext cx="10699651" cy="0"/>
          </a:xfrm>
          <a:prstGeom prst="line">
            <a:avLst/>
          </a:prstGeom>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76673405-1462-48A2-A1E3-738879855309}"/>
              </a:ext>
            </a:extLst>
          </p:cNvPr>
          <p:cNvPicPr>
            <a:picLocks noChangeAspect="1"/>
          </p:cNvPicPr>
          <p:nvPr userDrawn="1"/>
        </p:nvPicPr>
        <p:blipFill rotWithShape="1">
          <a:blip r:embed="rId2" cstate="email">
            <a:biLevel thresh="25000"/>
            <a:alphaModFix amt="56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0385840" y="282072"/>
            <a:ext cx="1185132" cy="448425"/>
          </a:xfrm>
          <a:prstGeom prst="rect">
            <a:avLst/>
          </a:prstGeom>
        </p:spPr>
      </p:pic>
      <p:sp>
        <p:nvSpPr>
          <p:cNvPr id="38" name="矩形 37">
            <a:extLst>
              <a:ext uri="{FF2B5EF4-FFF2-40B4-BE49-F238E27FC236}">
                <a16:creationId xmlns:a16="http://schemas.microsoft.com/office/drawing/2014/main" id="{3C437333-2FAD-4681-95E9-3BF25F10193D}"/>
              </a:ext>
            </a:extLst>
          </p:cNvPr>
          <p:cNvSpPr/>
          <p:nvPr userDrawn="1"/>
        </p:nvSpPr>
        <p:spPr>
          <a:xfrm>
            <a:off x="11148316" y="761960"/>
            <a:ext cx="380108" cy="2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17">
            <a:extLst>
              <a:ext uri="{FF2B5EF4-FFF2-40B4-BE49-F238E27FC236}">
                <a16:creationId xmlns:a16="http://schemas.microsoft.com/office/drawing/2014/main" id="{EB017863-CC1D-4C66-8BB2-F5A0ACFF364E}"/>
              </a:ext>
            </a:extLst>
          </p:cNvPr>
          <p:cNvSpPr/>
          <p:nvPr userDrawn="1"/>
        </p:nvSpPr>
        <p:spPr>
          <a:xfrm rot="20915735">
            <a:off x="11988953" y="5876010"/>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椭圆 18">
            <a:extLst>
              <a:ext uri="{FF2B5EF4-FFF2-40B4-BE49-F238E27FC236}">
                <a16:creationId xmlns:a16="http://schemas.microsoft.com/office/drawing/2014/main" id="{34B708AE-5CF0-427A-B2D6-8F19886175E1}"/>
              </a:ext>
            </a:extLst>
          </p:cNvPr>
          <p:cNvSpPr/>
          <p:nvPr userDrawn="1"/>
        </p:nvSpPr>
        <p:spPr>
          <a:xfrm rot="20915735">
            <a:off x="10973919" y="6239722"/>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等腰三角形 19">
            <a:extLst>
              <a:ext uri="{FF2B5EF4-FFF2-40B4-BE49-F238E27FC236}">
                <a16:creationId xmlns:a16="http://schemas.microsoft.com/office/drawing/2014/main" id="{01E68EDB-F6CD-484B-BD31-250D9158D666}"/>
              </a:ext>
            </a:extLst>
          </p:cNvPr>
          <p:cNvSpPr/>
          <p:nvPr userDrawn="1"/>
        </p:nvSpPr>
        <p:spPr>
          <a:xfrm rot="20915735">
            <a:off x="11364251" y="5391781"/>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菱形 20">
            <a:extLst>
              <a:ext uri="{FF2B5EF4-FFF2-40B4-BE49-F238E27FC236}">
                <a16:creationId xmlns:a16="http://schemas.microsoft.com/office/drawing/2014/main" id="{2CBE67AC-6CC7-4333-A4E3-F59625327759}"/>
              </a:ext>
            </a:extLst>
          </p:cNvPr>
          <p:cNvSpPr/>
          <p:nvPr userDrawn="1"/>
        </p:nvSpPr>
        <p:spPr>
          <a:xfrm rot="2699546">
            <a:off x="9360329" y="610253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a:extLst>
              <a:ext uri="{FF2B5EF4-FFF2-40B4-BE49-F238E27FC236}">
                <a16:creationId xmlns:a16="http://schemas.microsoft.com/office/drawing/2014/main" id="{C41FDBC3-C118-42CC-90E1-0FB3FF85C4BA}"/>
              </a:ext>
            </a:extLst>
          </p:cNvPr>
          <p:cNvSpPr/>
          <p:nvPr userDrawn="1"/>
        </p:nvSpPr>
        <p:spPr>
          <a:xfrm rot="20915735">
            <a:off x="8457274" y="6563076"/>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等腰三角形 24">
            <a:extLst>
              <a:ext uri="{FF2B5EF4-FFF2-40B4-BE49-F238E27FC236}">
                <a16:creationId xmlns:a16="http://schemas.microsoft.com/office/drawing/2014/main" id="{8CB1C70D-0924-496D-AC5A-7277F98987A1}"/>
              </a:ext>
            </a:extLst>
          </p:cNvPr>
          <p:cNvSpPr/>
          <p:nvPr userDrawn="1"/>
        </p:nvSpPr>
        <p:spPr>
          <a:xfrm rot="10306204">
            <a:off x="9944420" y="6767186"/>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菱形 32">
            <a:extLst>
              <a:ext uri="{FF2B5EF4-FFF2-40B4-BE49-F238E27FC236}">
                <a16:creationId xmlns:a16="http://schemas.microsoft.com/office/drawing/2014/main" id="{36A85A50-2FA4-4B7D-8F7E-39FC855C6494}"/>
              </a:ext>
            </a:extLst>
          </p:cNvPr>
          <p:cNvSpPr/>
          <p:nvPr userDrawn="1"/>
        </p:nvSpPr>
        <p:spPr>
          <a:xfrm rot="20915735">
            <a:off x="4370623" y="6459318"/>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9" name="椭圆 38">
            <a:extLst>
              <a:ext uri="{FF2B5EF4-FFF2-40B4-BE49-F238E27FC236}">
                <a16:creationId xmlns:a16="http://schemas.microsoft.com/office/drawing/2014/main" id="{189602BE-8BEE-423B-8626-D22C7CA99B9C}"/>
              </a:ext>
            </a:extLst>
          </p:cNvPr>
          <p:cNvSpPr/>
          <p:nvPr userDrawn="1"/>
        </p:nvSpPr>
        <p:spPr>
          <a:xfrm rot="20915735">
            <a:off x="3355589" y="6823030"/>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等腰三角形 40">
            <a:extLst>
              <a:ext uri="{FF2B5EF4-FFF2-40B4-BE49-F238E27FC236}">
                <a16:creationId xmlns:a16="http://schemas.microsoft.com/office/drawing/2014/main" id="{3B7982CA-7543-416C-939A-8C70280915B6}"/>
              </a:ext>
            </a:extLst>
          </p:cNvPr>
          <p:cNvSpPr/>
          <p:nvPr userDrawn="1"/>
        </p:nvSpPr>
        <p:spPr>
          <a:xfrm rot="20915735">
            <a:off x="2575044" y="6430835"/>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菱形 41">
            <a:extLst>
              <a:ext uri="{FF2B5EF4-FFF2-40B4-BE49-F238E27FC236}">
                <a16:creationId xmlns:a16="http://schemas.microsoft.com/office/drawing/2014/main" id="{A72858C4-455C-456D-AC6B-B2FDEC6314FF}"/>
              </a:ext>
            </a:extLst>
          </p:cNvPr>
          <p:cNvSpPr/>
          <p:nvPr userDrawn="1"/>
        </p:nvSpPr>
        <p:spPr>
          <a:xfrm rot="3704336">
            <a:off x="1853978" y="672552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椭圆 42">
            <a:extLst>
              <a:ext uri="{FF2B5EF4-FFF2-40B4-BE49-F238E27FC236}">
                <a16:creationId xmlns:a16="http://schemas.microsoft.com/office/drawing/2014/main" id="{51E3FEA7-17CF-4C8E-B60E-89940BDA77E7}"/>
              </a:ext>
            </a:extLst>
          </p:cNvPr>
          <p:cNvSpPr/>
          <p:nvPr userDrawn="1"/>
        </p:nvSpPr>
        <p:spPr>
          <a:xfrm rot="20915735">
            <a:off x="167151" y="5200668"/>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等腰三角形 43">
            <a:extLst>
              <a:ext uri="{FF2B5EF4-FFF2-40B4-BE49-F238E27FC236}">
                <a16:creationId xmlns:a16="http://schemas.microsoft.com/office/drawing/2014/main" id="{F15F2C77-FA9D-4E0E-9743-AEEE94D43FF6}"/>
              </a:ext>
            </a:extLst>
          </p:cNvPr>
          <p:cNvSpPr/>
          <p:nvPr userDrawn="1"/>
        </p:nvSpPr>
        <p:spPr>
          <a:xfrm rot="10306204">
            <a:off x="194692" y="6169763"/>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菱形 44">
            <a:extLst>
              <a:ext uri="{FF2B5EF4-FFF2-40B4-BE49-F238E27FC236}">
                <a16:creationId xmlns:a16="http://schemas.microsoft.com/office/drawing/2014/main" id="{CF289CCE-3950-41FE-AF04-3417DC0829AD}"/>
              </a:ext>
            </a:extLst>
          </p:cNvPr>
          <p:cNvSpPr/>
          <p:nvPr userDrawn="1"/>
        </p:nvSpPr>
        <p:spPr>
          <a:xfrm rot="20915735">
            <a:off x="12141353" y="6028410"/>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6" name="椭圆 45">
            <a:extLst>
              <a:ext uri="{FF2B5EF4-FFF2-40B4-BE49-F238E27FC236}">
                <a16:creationId xmlns:a16="http://schemas.microsoft.com/office/drawing/2014/main" id="{3C2480C1-71E9-4162-8A3D-26EB21249D8A}"/>
              </a:ext>
            </a:extLst>
          </p:cNvPr>
          <p:cNvSpPr/>
          <p:nvPr userDrawn="1"/>
        </p:nvSpPr>
        <p:spPr>
          <a:xfrm rot="20915735">
            <a:off x="11126319" y="6392122"/>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等腰三角形 46">
            <a:extLst>
              <a:ext uri="{FF2B5EF4-FFF2-40B4-BE49-F238E27FC236}">
                <a16:creationId xmlns:a16="http://schemas.microsoft.com/office/drawing/2014/main" id="{F534FC91-60D6-4153-B668-7A16F633CDEE}"/>
              </a:ext>
            </a:extLst>
          </p:cNvPr>
          <p:cNvSpPr/>
          <p:nvPr userDrawn="1"/>
        </p:nvSpPr>
        <p:spPr>
          <a:xfrm rot="20915735">
            <a:off x="11516651" y="5544181"/>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8" name="菱形 47">
            <a:extLst>
              <a:ext uri="{FF2B5EF4-FFF2-40B4-BE49-F238E27FC236}">
                <a16:creationId xmlns:a16="http://schemas.microsoft.com/office/drawing/2014/main" id="{060D11A4-4EE9-449E-B39C-8EF1C420B8A5}"/>
              </a:ext>
            </a:extLst>
          </p:cNvPr>
          <p:cNvSpPr/>
          <p:nvPr userDrawn="1"/>
        </p:nvSpPr>
        <p:spPr>
          <a:xfrm rot="2699546">
            <a:off x="9512729" y="625493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9" name="椭圆 48">
            <a:extLst>
              <a:ext uri="{FF2B5EF4-FFF2-40B4-BE49-F238E27FC236}">
                <a16:creationId xmlns:a16="http://schemas.microsoft.com/office/drawing/2014/main" id="{FC62F7FD-53F1-4D38-AD7F-7289A4DC32F7}"/>
              </a:ext>
            </a:extLst>
          </p:cNvPr>
          <p:cNvSpPr/>
          <p:nvPr userDrawn="1"/>
        </p:nvSpPr>
        <p:spPr>
          <a:xfrm rot="20915735">
            <a:off x="8609674" y="6715476"/>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等腰三角形 49">
            <a:extLst>
              <a:ext uri="{FF2B5EF4-FFF2-40B4-BE49-F238E27FC236}">
                <a16:creationId xmlns:a16="http://schemas.microsoft.com/office/drawing/2014/main" id="{17FF4CCE-65D7-47BD-BA80-50F55E7E4137}"/>
              </a:ext>
            </a:extLst>
          </p:cNvPr>
          <p:cNvSpPr/>
          <p:nvPr userDrawn="1"/>
        </p:nvSpPr>
        <p:spPr>
          <a:xfrm rot="10306204">
            <a:off x="10096820" y="6919586"/>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 name="菱形 50">
            <a:extLst>
              <a:ext uri="{FF2B5EF4-FFF2-40B4-BE49-F238E27FC236}">
                <a16:creationId xmlns:a16="http://schemas.microsoft.com/office/drawing/2014/main" id="{659BF0C0-71E1-44AC-BDC7-F8B8D8F35AAF}"/>
              </a:ext>
            </a:extLst>
          </p:cNvPr>
          <p:cNvSpPr/>
          <p:nvPr userDrawn="1"/>
        </p:nvSpPr>
        <p:spPr>
          <a:xfrm rot="20915735">
            <a:off x="4523023" y="6611718"/>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椭圆 51">
            <a:extLst>
              <a:ext uri="{FF2B5EF4-FFF2-40B4-BE49-F238E27FC236}">
                <a16:creationId xmlns:a16="http://schemas.microsoft.com/office/drawing/2014/main" id="{0504ACC9-28C0-4A23-AFCF-8373199C0287}"/>
              </a:ext>
            </a:extLst>
          </p:cNvPr>
          <p:cNvSpPr/>
          <p:nvPr userDrawn="1"/>
        </p:nvSpPr>
        <p:spPr>
          <a:xfrm rot="20915735">
            <a:off x="3507989" y="6975430"/>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3" name="等腰三角形 52">
            <a:extLst>
              <a:ext uri="{FF2B5EF4-FFF2-40B4-BE49-F238E27FC236}">
                <a16:creationId xmlns:a16="http://schemas.microsoft.com/office/drawing/2014/main" id="{71EDE613-BDD6-4546-98E1-62DEE1D54083}"/>
              </a:ext>
            </a:extLst>
          </p:cNvPr>
          <p:cNvSpPr/>
          <p:nvPr userDrawn="1"/>
        </p:nvSpPr>
        <p:spPr>
          <a:xfrm rot="20915735">
            <a:off x="2727444" y="6583235"/>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菱形 53">
            <a:extLst>
              <a:ext uri="{FF2B5EF4-FFF2-40B4-BE49-F238E27FC236}">
                <a16:creationId xmlns:a16="http://schemas.microsoft.com/office/drawing/2014/main" id="{3B96283D-B331-4D02-97DD-F1921D7FE3E2}"/>
              </a:ext>
            </a:extLst>
          </p:cNvPr>
          <p:cNvSpPr/>
          <p:nvPr userDrawn="1"/>
        </p:nvSpPr>
        <p:spPr>
          <a:xfrm rot="3704336">
            <a:off x="2006378" y="687792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5" name="椭圆 54">
            <a:extLst>
              <a:ext uri="{FF2B5EF4-FFF2-40B4-BE49-F238E27FC236}">
                <a16:creationId xmlns:a16="http://schemas.microsoft.com/office/drawing/2014/main" id="{3022B829-2531-4314-BA01-C34A5A0FB2A8}"/>
              </a:ext>
            </a:extLst>
          </p:cNvPr>
          <p:cNvSpPr/>
          <p:nvPr userDrawn="1"/>
        </p:nvSpPr>
        <p:spPr>
          <a:xfrm rot="20915735">
            <a:off x="319551" y="5353068"/>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 name="等腰三角形 55">
            <a:extLst>
              <a:ext uri="{FF2B5EF4-FFF2-40B4-BE49-F238E27FC236}">
                <a16:creationId xmlns:a16="http://schemas.microsoft.com/office/drawing/2014/main" id="{3159B6C7-FA7C-422C-AF9F-66A541D95A04}"/>
              </a:ext>
            </a:extLst>
          </p:cNvPr>
          <p:cNvSpPr/>
          <p:nvPr userDrawn="1"/>
        </p:nvSpPr>
        <p:spPr>
          <a:xfrm rot="10306204">
            <a:off x="347092" y="6322163"/>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 name="平行四边形 56">
            <a:extLst>
              <a:ext uri="{FF2B5EF4-FFF2-40B4-BE49-F238E27FC236}">
                <a16:creationId xmlns:a16="http://schemas.microsoft.com/office/drawing/2014/main" id="{029677E7-24AC-4FC1-9C69-9D9F2BD16448}"/>
              </a:ext>
            </a:extLst>
          </p:cNvPr>
          <p:cNvSpPr/>
          <p:nvPr userDrawn="1"/>
        </p:nvSpPr>
        <p:spPr>
          <a:xfrm>
            <a:off x="819248"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a:extLst>
              <a:ext uri="{FF2B5EF4-FFF2-40B4-BE49-F238E27FC236}">
                <a16:creationId xmlns:a16="http://schemas.microsoft.com/office/drawing/2014/main" id="{8388E0EB-B0EF-43CB-A982-4149FCC39BDC}"/>
              </a:ext>
            </a:extLst>
          </p:cNvPr>
          <p:cNvSpPr/>
          <p:nvPr userDrawn="1"/>
        </p:nvSpPr>
        <p:spPr>
          <a:xfrm>
            <a:off x="991825"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平行四边形 60">
            <a:extLst>
              <a:ext uri="{FF2B5EF4-FFF2-40B4-BE49-F238E27FC236}">
                <a16:creationId xmlns:a16="http://schemas.microsoft.com/office/drawing/2014/main" id="{63FE6E36-D463-42A9-8C32-F7E2260995BC}"/>
              </a:ext>
            </a:extLst>
          </p:cNvPr>
          <p:cNvSpPr/>
          <p:nvPr userDrawn="1"/>
        </p:nvSpPr>
        <p:spPr>
          <a:xfrm>
            <a:off x="1164401"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1AC88C35-2A4B-4323-836C-32712BBC014C}"/>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4485" r="71761" b="11734"/>
          <a:stretch/>
        </p:blipFill>
        <p:spPr>
          <a:xfrm>
            <a:off x="634816" y="285751"/>
            <a:ext cx="417436" cy="505010"/>
          </a:xfrm>
          <a:prstGeom prst="rect">
            <a:avLst/>
          </a:prstGeom>
          <a:effectLst>
            <a:outerShdw blurRad="50800" dist="38100" dir="2700000" algn="tl" rotWithShape="0">
              <a:prstClr val="black">
                <a:alpha val="20000"/>
              </a:prstClr>
            </a:outerShdw>
          </a:effectLst>
        </p:spPr>
      </p:pic>
      <p:sp>
        <p:nvSpPr>
          <p:cNvPr id="62" name="文本占位符 4">
            <a:extLst>
              <a:ext uri="{FF2B5EF4-FFF2-40B4-BE49-F238E27FC236}">
                <a16:creationId xmlns:a16="http://schemas.microsoft.com/office/drawing/2014/main" id="{BAEFC327-7A8C-4068-AE6E-6AE9CC05C98A}"/>
              </a:ext>
            </a:extLst>
          </p:cNvPr>
          <p:cNvSpPr>
            <a:spLocks noGrp="1"/>
          </p:cNvSpPr>
          <p:nvPr>
            <p:ph type="body" sz="quarter" idx="12"/>
          </p:nvPr>
        </p:nvSpPr>
        <p:spPr>
          <a:xfrm>
            <a:off x="1509554" y="313307"/>
            <a:ext cx="4019217" cy="505010"/>
          </a:xfrm>
        </p:spPr>
        <p:txBody>
          <a:bodyPr tIns="46800" bIns="0">
            <a:noAutofit/>
          </a:bodyPr>
          <a:lstStyle>
            <a:lvl1pPr marL="0" indent="0">
              <a:buNone/>
              <a:defRPr sz="3200">
                <a:solidFill>
                  <a:schemeClr val="tx1"/>
                </a:solidFill>
                <a:latin typeface="+mj-ea"/>
                <a:ea typeface="+mj-ea"/>
              </a:defRPr>
            </a:lvl1pPr>
          </a:lstStyle>
          <a:p>
            <a:pPr lvl="0"/>
            <a:r>
              <a:rPr lang="zh-CN" altLang="en-US" dirty="0"/>
              <a:t>单击此处编辑母版</a:t>
            </a:r>
          </a:p>
        </p:txBody>
      </p:sp>
    </p:spTree>
    <p:extLst>
      <p:ext uri="{BB962C8B-B14F-4D97-AF65-F5344CB8AC3E}">
        <p14:creationId xmlns:p14="http://schemas.microsoft.com/office/powerpoint/2010/main" val="987012785"/>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文页-5">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3ED6BB07-41C5-40CB-8A73-D2D1765AE8F2}"/>
              </a:ext>
            </a:extLst>
          </p:cNvPr>
          <p:cNvSpPr>
            <a:spLocks noGrp="1"/>
          </p:cNvSpPr>
          <p:nvPr>
            <p:ph type="pic" sz="quarter" idx="13"/>
          </p:nvPr>
        </p:nvSpPr>
        <p:spPr>
          <a:xfrm>
            <a:off x="0" y="0"/>
            <a:ext cx="4656138" cy="6858000"/>
          </a:xfrm>
          <a:prstGeom prst="rtTriangle">
            <a:avLst/>
          </a:prstGeom>
        </p:spPr>
        <p:txBody>
          <a:bodyPr/>
          <a:lstStyle/>
          <a:p>
            <a:endParaRPr lang="zh-CN" altLang="en-US"/>
          </a:p>
        </p:txBody>
      </p:sp>
      <p:sp>
        <p:nvSpPr>
          <p:cNvPr id="22" name="页脚占位符 21">
            <a:extLst>
              <a:ext uri="{FF2B5EF4-FFF2-40B4-BE49-F238E27FC236}">
                <a16:creationId xmlns:a16="http://schemas.microsoft.com/office/drawing/2014/main" id="{55EEDBD2-F1FB-465C-9DB9-B151FAE7D1B6}"/>
              </a:ext>
            </a:extLst>
          </p:cNvPr>
          <p:cNvSpPr>
            <a:spLocks noGrp="1"/>
          </p:cNvSpPr>
          <p:nvPr>
            <p:ph type="ftr" sz="quarter" idx="10"/>
          </p:nvPr>
        </p:nvSpPr>
        <p:spPr>
          <a:xfrm>
            <a:off x="561975" y="6269716"/>
            <a:ext cx="1632857" cy="365125"/>
          </a:xfrm>
          <a:prstGeom prst="rect">
            <a:avLst/>
          </a:prstGeom>
        </p:spPr>
        <p:txBody>
          <a:bodyPr/>
          <a:lstStyle>
            <a:lvl1pPr algn="l">
              <a:defRPr/>
            </a:lvl1pPr>
          </a:lstStyle>
          <a:p>
            <a:r>
              <a:rPr lang="zh-CN" altLang="en-US"/>
              <a:t>海纳百川 大道致远</a:t>
            </a:r>
            <a:endParaRPr lang="zh-CN" altLang="en-US" dirty="0"/>
          </a:p>
        </p:txBody>
      </p:sp>
      <p:sp>
        <p:nvSpPr>
          <p:cNvPr id="23" name="灯片编号占位符 22">
            <a:extLst>
              <a:ext uri="{FF2B5EF4-FFF2-40B4-BE49-F238E27FC236}">
                <a16:creationId xmlns:a16="http://schemas.microsoft.com/office/drawing/2014/main" id="{F261ABBB-C985-4909-ADCC-916DA419D508}"/>
              </a:ext>
            </a:extLst>
          </p:cNvPr>
          <p:cNvSpPr>
            <a:spLocks noGrp="1"/>
          </p:cNvSpPr>
          <p:nvPr>
            <p:ph type="sldNum" sz="quarter" idx="11"/>
          </p:nvPr>
        </p:nvSpPr>
        <p:spPr>
          <a:xfrm>
            <a:off x="11138792" y="6269716"/>
            <a:ext cx="380107" cy="365125"/>
          </a:xfrm>
        </p:spPr>
        <p:txBody>
          <a:bodyPr/>
          <a:lstStyle/>
          <a:p>
            <a:fld id="{8C03D14A-F467-4E71-B245-154B171B7094}" type="slidenum">
              <a:rPr lang="zh-CN" altLang="en-US" smtClean="0"/>
              <a:t>‹#›</a:t>
            </a:fld>
            <a:endParaRPr lang="zh-CN" altLang="en-US"/>
          </a:p>
        </p:txBody>
      </p:sp>
      <p:sp>
        <p:nvSpPr>
          <p:cNvPr id="26" name="矩形 25">
            <a:extLst>
              <a:ext uri="{FF2B5EF4-FFF2-40B4-BE49-F238E27FC236}">
                <a16:creationId xmlns:a16="http://schemas.microsoft.com/office/drawing/2014/main" id="{AB3280DC-C416-4A19-A89A-669CED5C029E}"/>
              </a:ext>
            </a:extLst>
          </p:cNvPr>
          <p:cNvSpPr/>
          <p:nvPr userDrawn="1"/>
        </p:nvSpPr>
        <p:spPr>
          <a:xfrm>
            <a:off x="563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69C59A1-1CF3-402D-B23C-1A2CC46FCE2B}"/>
              </a:ext>
            </a:extLst>
          </p:cNvPr>
          <p:cNvSpPr/>
          <p:nvPr userDrawn="1"/>
        </p:nvSpPr>
        <p:spPr>
          <a:xfrm>
            <a:off x="-2976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3E55C30B-6254-46AD-9CBE-5EFAA9BDC43B}"/>
              </a:ext>
            </a:extLst>
          </p:cNvPr>
          <p:cNvSpPr/>
          <p:nvPr userDrawn="1"/>
        </p:nvSpPr>
        <p:spPr>
          <a:xfrm>
            <a:off x="-297688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0AE4949-BCD2-454D-ADF7-E8EE3CD398F7}"/>
              </a:ext>
            </a:extLst>
          </p:cNvPr>
          <p:cNvSpPr/>
          <p:nvPr userDrawn="1"/>
        </p:nvSpPr>
        <p:spPr>
          <a:xfrm>
            <a:off x="32207200" y="618744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D548560-53CC-416A-9024-17BD2E5D9FD5}"/>
              </a:ext>
            </a:extLst>
          </p:cNvPr>
          <p:cNvSpPr/>
          <p:nvPr userDrawn="1"/>
        </p:nvSpPr>
        <p:spPr>
          <a:xfrm>
            <a:off x="431292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CD825BA-ED1B-4FB3-94D1-D4BED01CE2E0}"/>
              </a:ext>
            </a:extLst>
          </p:cNvPr>
          <p:cNvSpPr/>
          <p:nvPr userDrawn="1"/>
        </p:nvSpPr>
        <p:spPr>
          <a:xfrm>
            <a:off x="431292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3E17170F-BA64-4F50-9793-839F0A61B73F}"/>
              </a:ext>
            </a:extLst>
          </p:cNvPr>
          <p:cNvCxnSpPr>
            <a:cxnSpLocks/>
          </p:cNvCxnSpPr>
          <p:nvPr userDrawn="1"/>
        </p:nvCxnSpPr>
        <p:spPr>
          <a:xfrm>
            <a:off x="819248" y="763322"/>
            <a:ext cx="10699651"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8246ABCE-2996-4B48-92A8-133E3CB6BD81}"/>
              </a:ext>
            </a:extLst>
          </p:cNvPr>
          <p:cNvSpPr/>
          <p:nvPr userDrawn="1"/>
        </p:nvSpPr>
        <p:spPr>
          <a:xfrm>
            <a:off x="11148316" y="761960"/>
            <a:ext cx="380108" cy="2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a:extLst>
              <a:ext uri="{FF2B5EF4-FFF2-40B4-BE49-F238E27FC236}">
                <a16:creationId xmlns:a16="http://schemas.microsoft.com/office/drawing/2014/main" id="{0912BFCA-18B3-4FB3-AD34-AF8A94E8E1FE}"/>
              </a:ext>
            </a:extLst>
          </p:cNvPr>
          <p:cNvPicPr>
            <a:picLocks noChangeAspect="1"/>
          </p:cNvPicPr>
          <p:nvPr userDrawn="1"/>
        </p:nvPicPr>
        <p:blipFill rotWithShape="1">
          <a:blip r:embed="rId2" cstate="email">
            <a:biLevel thresh="25000"/>
            <a:alphaModFix amt="56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0385840" y="282072"/>
            <a:ext cx="1185132" cy="448425"/>
          </a:xfrm>
          <a:prstGeom prst="rect">
            <a:avLst/>
          </a:prstGeom>
        </p:spPr>
      </p:pic>
      <p:sp>
        <p:nvSpPr>
          <p:cNvPr id="34" name="图片占位符 3">
            <a:extLst>
              <a:ext uri="{FF2B5EF4-FFF2-40B4-BE49-F238E27FC236}">
                <a16:creationId xmlns:a16="http://schemas.microsoft.com/office/drawing/2014/main" id="{00596132-B731-4040-984C-E57725B7FFDD}"/>
              </a:ext>
            </a:extLst>
          </p:cNvPr>
          <p:cNvSpPr>
            <a:spLocks noGrp="1"/>
          </p:cNvSpPr>
          <p:nvPr>
            <p:ph type="pic" sz="quarter" idx="14"/>
          </p:nvPr>
        </p:nvSpPr>
        <p:spPr>
          <a:xfrm flipH="1" flipV="1">
            <a:off x="7535862" y="0"/>
            <a:ext cx="4656138" cy="6858000"/>
          </a:xfrm>
          <a:prstGeom prst="rtTriangle">
            <a:avLst/>
          </a:prstGeom>
        </p:spPr>
        <p:txBody>
          <a:bodyPr/>
          <a:lstStyle/>
          <a:p>
            <a:endParaRPr lang="zh-CN" altLang="en-US"/>
          </a:p>
        </p:txBody>
      </p:sp>
      <p:sp>
        <p:nvSpPr>
          <p:cNvPr id="18" name="菱形 17">
            <a:extLst>
              <a:ext uri="{FF2B5EF4-FFF2-40B4-BE49-F238E27FC236}">
                <a16:creationId xmlns:a16="http://schemas.microsoft.com/office/drawing/2014/main" id="{4238D5EA-4978-4497-92F2-0DE9EE8EC054}"/>
              </a:ext>
            </a:extLst>
          </p:cNvPr>
          <p:cNvSpPr/>
          <p:nvPr userDrawn="1"/>
        </p:nvSpPr>
        <p:spPr>
          <a:xfrm rot="20915735">
            <a:off x="11988953" y="5876010"/>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椭圆 18">
            <a:extLst>
              <a:ext uri="{FF2B5EF4-FFF2-40B4-BE49-F238E27FC236}">
                <a16:creationId xmlns:a16="http://schemas.microsoft.com/office/drawing/2014/main" id="{C0637ADE-3E36-4E39-9C8C-312406ADBF84}"/>
              </a:ext>
            </a:extLst>
          </p:cNvPr>
          <p:cNvSpPr/>
          <p:nvPr userDrawn="1"/>
        </p:nvSpPr>
        <p:spPr>
          <a:xfrm rot="20915735">
            <a:off x="10973919" y="6239722"/>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等腰三角形 19">
            <a:extLst>
              <a:ext uri="{FF2B5EF4-FFF2-40B4-BE49-F238E27FC236}">
                <a16:creationId xmlns:a16="http://schemas.microsoft.com/office/drawing/2014/main" id="{D91E0CAB-4502-4FFE-805D-54030B615374}"/>
              </a:ext>
            </a:extLst>
          </p:cNvPr>
          <p:cNvSpPr/>
          <p:nvPr userDrawn="1"/>
        </p:nvSpPr>
        <p:spPr>
          <a:xfrm rot="20915735">
            <a:off x="11364251" y="5391781"/>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菱形 20">
            <a:extLst>
              <a:ext uri="{FF2B5EF4-FFF2-40B4-BE49-F238E27FC236}">
                <a16:creationId xmlns:a16="http://schemas.microsoft.com/office/drawing/2014/main" id="{102461E9-6EB5-466E-BD90-D83AB8A5BB5F}"/>
              </a:ext>
            </a:extLst>
          </p:cNvPr>
          <p:cNvSpPr/>
          <p:nvPr userDrawn="1"/>
        </p:nvSpPr>
        <p:spPr>
          <a:xfrm rot="2699546">
            <a:off x="9360329" y="610253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a:extLst>
              <a:ext uri="{FF2B5EF4-FFF2-40B4-BE49-F238E27FC236}">
                <a16:creationId xmlns:a16="http://schemas.microsoft.com/office/drawing/2014/main" id="{3C956B31-2A6C-44F7-A4C1-98BA7517C962}"/>
              </a:ext>
            </a:extLst>
          </p:cNvPr>
          <p:cNvSpPr/>
          <p:nvPr userDrawn="1"/>
        </p:nvSpPr>
        <p:spPr>
          <a:xfrm rot="20915735">
            <a:off x="8457274" y="6563076"/>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等腰三角形 24">
            <a:extLst>
              <a:ext uri="{FF2B5EF4-FFF2-40B4-BE49-F238E27FC236}">
                <a16:creationId xmlns:a16="http://schemas.microsoft.com/office/drawing/2014/main" id="{1FD4E83B-4505-42E2-ADB0-8CA9C976326D}"/>
              </a:ext>
            </a:extLst>
          </p:cNvPr>
          <p:cNvSpPr/>
          <p:nvPr userDrawn="1"/>
        </p:nvSpPr>
        <p:spPr>
          <a:xfrm rot="10306204">
            <a:off x="9944420" y="6767186"/>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菱形 32">
            <a:extLst>
              <a:ext uri="{FF2B5EF4-FFF2-40B4-BE49-F238E27FC236}">
                <a16:creationId xmlns:a16="http://schemas.microsoft.com/office/drawing/2014/main" id="{35774AF3-A345-48CE-9A68-FF55B14F2184}"/>
              </a:ext>
            </a:extLst>
          </p:cNvPr>
          <p:cNvSpPr/>
          <p:nvPr userDrawn="1"/>
        </p:nvSpPr>
        <p:spPr>
          <a:xfrm rot="20915735">
            <a:off x="4370623" y="6459318"/>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9" name="椭圆 38">
            <a:extLst>
              <a:ext uri="{FF2B5EF4-FFF2-40B4-BE49-F238E27FC236}">
                <a16:creationId xmlns:a16="http://schemas.microsoft.com/office/drawing/2014/main" id="{1D1A297D-F9F2-4CE4-9B94-3413E19A537D}"/>
              </a:ext>
            </a:extLst>
          </p:cNvPr>
          <p:cNvSpPr/>
          <p:nvPr userDrawn="1"/>
        </p:nvSpPr>
        <p:spPr>
          <a:xfrm rot="20915735">
            <a:off x="3355589" y="6823030"/>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等腰三角形 40">
            <a:extLst>
              <a:ext uri="{FF2B5EF4-FFF2-40B4-BE49-F238E27FC236}">
                <a16:creationId xmlns:a16="http://schemas.microsoft.com/office/drawing/2014/main" id="{ED74AAA2-E856-4B52-80E9-C5F8256F895A}"/>
              </a:ext>
            </a:extLst>
          </p:cNvPr>
          <p:cNvSpPr/>
          <p:nvPr userDrawn="1"/>
        </p:nvSpPr>
        <p:spPr>
          <a:xfrm rot="20915735">
            <a:off x="2575044" y="6430835"/>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菱形 41">
            <a:extLst>
              <a:ext uri="{FF2B5EF4-FFF2-40B4-BE49-F238E27FC236}">
                <a16:creationId xmlns:a16="http://schemas.microsoft.com/office/drawing/2014/main" id="{22BB3DEF-35F6-4E1D-951D-CC902836757E}"/>
              </a:ext>
            </a:extLst>
          </p:cNvPr>
          <p:cNvSpPr/>
          <p:nvPr userDrawn="1"/>
        </p:nvSpPr>
        <p:spPr>
          <a:xfrm rot="3704336">
            <a:off x="1853978" y="672552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椭圆 42">
            <a:extLst>
              <a:ext uri="{FF2B5EF4-FFF2-40B4-BE49-F238E27FC236}">
                <a16:creationId xmlns:a16="http://schemas.microsoft.com/office/drawing/2014/main" id="{28D3D031-A08D-4E8A-8856-11117CFE4D26}"/>
              </a:ext>
            </a:extLst>
          </p:cNvPr>
          <p:cNvSpPr/>
          <p:nvPr userDrawn="1"/>
        </p:nvSpPr>
        <p:spPr>
          <a:xfrm rot="20915735">
            <a:off x="167151" y="5200668"/>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等腰三角形 43">
            <a:extLst>
              <a:ext uri="{FF2B5EF4-FFF2-40B4-BE49-F238E27FC236}">
                <a16:creationId xmlns:a16="http://schemas.microsoft.com/office/drawing/2014/main" id="{C49A38C5-0130-4F56-ADA3-B1D11961C023}"/>
              </a:ext>
            </a:extLst>
          </p:cNvPr>
          <p:cNvSpPr/>
          <p:nvPr userDrawn="1"/>
        </p:nvSpPr>
        <p:spPr>
          <a:xfrm rot="10306204">
            <a:off x="194692" y="6169763"/>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平行四边形 31">
            <a:extLst>
              <a:ext uri="{FF2B5EF4-FFF2-40B4-BE49-F238E27FC236}">
                <a16:creationId xmlns:a16="http://schemas.microsoft.com/office/drawing/2014/main" id="{573E3195-C3AF-4C69-BD5C-6543A1E70D58}"/>
              </a:ext>
            </a:extLst>
          </p:cNvPr>
          <p:cNvSpPr/>
          <p:nvPr userDrawn="1"/>
        </p:nvSpPr>
        <p:spPr>
          <a:xfrm>
            <a:off x="819248"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平行四边形 46">
            <a:extLst>
              <a:ext uri="{FF2B5EF4-FFF2-40B4-BE49-F238E27FC236}">
                <a16:creationId xmlns:a16="http://schemas.microsoft.com/office/drawing/2014/main" id="{50BBFCBD-C3A9-4A90-BEDA-5855848091A2}"/>
              </a:ext>
            </a:extLst>
          </p:cNvPr>
          <p:cNvSpPr/>
          <p:nvPr userDrawn="1"/>
        </p:nvSpPr>
        <p:spPr>
          <a:xfrm>
            <a:off x="991825"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平行四边形 47">
            <a:extLst>
              <a:ext uri="{FF2B5EF4-FFF2-40B4-BE49-F238E27FC236}">
                <a16:creationId xmlns:a16="http://schemas.microsoft.com/office/drawing/2014/main" id="{F8763C57-7B96-455B-A56B-FB54225C5D51}"/>
              </a:ext>
            </a:extLst>
          </p:cNvPr>
          <p:cNvSpPr/>
          <p:nvPr userDrawn="1"/>
        </p:nvSpPr>
        <p:spPr>
          <a:xfrm>
            <a:off x="1164401"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a:extLst>
              <a:ext uri="{FF2B5EF4-FFF2-40B4-BE49-F238E27FC236}">
                <a16:creationId xmlns:a16="http://schemas.microsoft.com/office/drawing/2014/main" id="{FAB32F9F-C71F-4AEF-909D-E8EAD00B3AE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4485" r="71761" b="11734"/>
          <a:stretch/>
        </p:blipFill>
        <p:spPr>
          <a:xfrm>
            <a:off x="634816" y="285751"/>
            <a:ext cx="417436" cy="505010"/>
          </a:xfrm>
          <a:prstGeom prst="rect">
            <a:avLst/>
          </a:prstGeom>
          <a:effectLst>
            <a:outerShdw blurRad="50800" dist="38100" dir="2700000" algn="tl" rotWithShape="0">
              <a:prstClr val="black">
                <a:alpha val="20000"/>
              </a:prstClr>
            </a:outerShdw>
          </a:effectLst>
        </p:spPr>
      </p:pic>
      <p:sp>
        <p:nvSpPr>
          <p:cNvPr id="49" name="文本占位符 4">
            <a:extLst>
              <a:ext uri="{FF2B5EF4-FFF2-40B4-BE49-F238E27FC236}">
                <a16:creationId xmlns:a16="http://schemas.microsoft.com/office/drawing/2014/main" id="{C04F264C-BEAF-44D5-BF75-A4AE7BBB4B02}"/>
              </a:ext>
            </a:extLst>
          </p:cNvPr>
          <p:cNvSpPr>
            <a:spLocks noGrp="1"/>
          </p:cNvSpPr>
          <p:nvPr>
            <p:ph type="body" sz="quarter" idx="12"/>
          </p:nvPr>
        </p:nvSpPr>
        <p:spPr>
          <a:xfrm>
            <a:off x="1509554" y="313307"/>
            <a:ext cx="4019217" cy="505010"/>
          </a:xfrm>
        </p:spPr>
        <p:txBody>
          <a:bodyPr tIns="46800" bIns="0">
            <a:noAutofit/>
          </a:bodyPr>
          <a:lstStyle>
            <a:lvl1pPr marL="0" indent="0">
              <a:buNone/>
              <a:defRPr sz="3200">
                <a:solidFill>
                  <a:schemeClr val="tx1"/>
                </a:solidFill>
                <a:latin typeface="+mj-ea"/>
                <a:ea typeface="+mj-ea"/>
              </a:defRPr>
            </a:lvl1pPr>
          </a:lstStyle>
          <a:p>
            <a:pPr lvl="0"/>
            <a:r>
              <a:rPr lang="zh-CN" altLang="en-US" dirty="0"/>
              <a:t>单击此处编辑母版</a:t>
            </a:r>
          </a:p>
        </p:txBody>
      </p:sp>
    </p:spTree>
    <p:extLst>
      <p:ext uri="{BB962C8B-B14F-4D97-AF65-F5344CB8AC3E}">
        <p14:creationId xmlns:p14="http://schemas.microsoft.com/office/powerpoint/2010/main" val="123773818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40" name="图片 39">
            <a:extLst>
              <a:ext uri="{FF2B5EF4-FFF2-40B4-BE49-F238E27FC236}">
                <a16:creationId xmlns:a16="http://schemas.microsoft.com/office/drawing/2014/main" id="{4738D152-F86B-4621-AE82-F0BFC05CC36E}"/>
              </a:ext>
            </a:extLst>
          </p:cNvPr>
          <p:cNvPicPr>
            <a:picLocks noChangeAspect="1"/>
          </p:cNvPicPr>
          <p:nvPr userDrawn="1"/>
        </p:nvPicPr>
        <p:blipFill rotWithShape="1">
          <a:blip r:embed="rId2" cstate="email">
            <a:duotone>
              <a:schemeClr val="bg2">
                <a:shade val="45000"/>
                <a:satMod val="135000"/>
              </a:schemeClr>
              <a:prstClr val="white"/>
            </a:duotone>
            <a:alphaModFix amt="10000"/>
            <a:extLst>
              <a:ext uri="{28A0092B-C50C-407E-A947-70E740481C1C}">
                <a14:useLocalDpi xmlns:a14="http://schemas.microsoft.com/office/drawing/2010/main"/>
              </a:ext>
            </a:extLst>
          </a:blip>
          <a:srcRect l="2603" r="70100"/>
          <a:stretch/>
        </p:blipFill>
        <p:spPr>
          <a:xfrm>
            <a:off x="3207196" y="110703"/>
            <a:ext cx="6096000" cy="7270686"/>
          </a:xfrm>
          <a:prstGeom prst="rect">
            <a:avLst/>
          </a:prstGeom>
        </p:spPr>
      </p:pic>
      <p:sp>
        <p:nvSpPr>
          <p:cNvPr id="22" name="页脚占位符 21">
            <a:extLst>
              <a:ext uri="{FF2B5EF4-FFF2-40B4-BE49-F238E27FC236}">
                <a16:creationId xmlns:a16="http://schemas.microsoft.com/office/drawing/2014/main" id="{55EEDBD2-F1FB-465C-9DB9-B151FAE7D1B6}"/>
              </a:ext>
            </a:extLst>
          </p:cNvPr>
          <p:cNvSpPr>
            <a:spLocks noGrp="1"/>
          </p:cNvSpPr>
          <p:nvPr>
            <p:ph type="ftr" sz="quarter" idx="10"/>
          </p:nvPr>
        </p:nvSpPr>
        <p:spPr>
          <a:xfrm>
            <a:off x="561975" y="6269716"/>
            <a:ext cx="1632857" cy="365125"/>
          </a:xfrm>
          <a:prstGeom prst="rect">
            <a:avLst/>
          </a:prstGeom>
        </p:spPr>
        <p:txBody>
          <a:bodyPr/>
          <a:lstStyle>
            <a:lvl1pPr algn="l">
              <a:defRPr/>
            </a:lvl1pPr>
          </a:lstStyle>
          <a:p>
            <a:r>
              <a:rPr lang="zh-CN" altLang="en-US"/>
              <a:t>海纳百川 大道致远</a:t>
            </a:r>
            <a:endParaRPr lang="zh-CN" altLang="en-US" dirty="0"/>
          </a:p>
        </p:txBody>
      </p:sp>
      <p:sp>
        <p:nvSpPr>
          <p:cNvPr id="23" name="灯片编号占位符 22">
            <a:extLst>
              <a:ext uri="{FF2B5EF4-FFF2-40B4-BE49-F238E27FC236}">
                <a16:creationId xmlns:a16="http://schemas.microsoft.com/office/drawing/2014/main" id="{F261ABBB-C985-4909-ADCC-916DA419D508}"/>
              </a:ext>
            </a:extLst>
          </p:cNvPr>
          <p:cNvSpPr>
            <a:spLocks noGrp="1"/>
          </p:cNvSpPr>
          <p:nvPr>
            <p:ph type="sldNum" sz="quarter" idx="11"/>
          </p:nvPr>
        </p:nvSpPr>
        <p:spPr>
          <a:xfrm>
            <a:off x="11138792" y="6269716"/>
            <a:ext cx="380107" cy="365125"/>
          </a:xfrm>
        </p:spPr>
        <p:txBody>
          <a:bodyPr/>
          <a:lstStyle/>
          <a:p>
            <a:fld id="{8C03D14A-F467-4E71-B245-154B171B7094}" type="slidenum">
              <a:rPr lang="zh-CN" altLang="en-US" smtClean="0"/>
              <a:t>‹#›</a:t>
            </a:fld>
            <a:endParaRPr lang="zh-CN" altLang="en-US"/>
          </a:p>
        </p:txBody>
      </p:sp>
      <p:sp>
        <p:nvSpPr>
          <p:cNvPr id="26" name="矩形 25">
            <a:extLst>
              <a:ext uri="{FF2B5EF4-FFF2-40B4-BE49-F238E27FC236}">
                <a16:creationId xmlns:a16="http://schemas.microsoft.com/office/drawing/2014/main" id="{AB3280DC-C416-4A19-A89A-669CED5C029E}"/>
              </a:ext>
            </a:extLst>
          </p:cNvPr>
          <p:cNvSpPr/>
          <p:nvPr userDrawn="1"/>
        </p:nvSpPr>
        <p:spPr>
          <a:xfrm>
            <a:off x="563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69C59A1-1CF3-402D-B23C-1A2CC46FCE2B}"/>
              </a:ext>
            </a:extLst>
          </p:cNvPr>
          <p:cNvSpPr/>
          <p:nvPr userDrawn="1"/>
        </p:nvSpPr>
        <p:spPr>
          <a:xfrm>
            <a:off x="-2976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3E55C30B-6254-46AD-9CBE-5EFAA9BDC43B}"/>
              </a:ext>
            </a:extLst>
          </p:cNvPr>
          <p:cNvSpPr/>
          <p:nvPr userDrawn="1"/>
        </p:nvSpPr>
        <p:spPr>
          <a:xfrm>
            <a:off x="-297688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0AE4949-BCD2-454D-ADF7-E8EE3CD398F7}"/>
              </a:ext>
            </a:extLst>
          </p:cNvPr>
          <p:cNvSpPr/>
          <p:nvPr userDrawn="1"/>
        </p:nvSpPr>
        <p:spPr>
          <a:xfrm>
            <a:off x="32207200" y="618744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D548560-53CC-416A-9024-17BD2E5D9FD5}"/>
              </a:ext>
            </a:extLst>
          </p:cNvPr>
          <p:cNvSpPr/>
          <p:nvPr userDrawn="1"/>
        </p:nvSpPr>
        <p:spPr>
          <a:xfrm>
            <a:off x="431292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CD825BA-ED1B-4FB3-94D1-D4BED01CE2E0}"/>
              </a:ext>
            </a:extLst>
          </p:cNvPr>
          <p:cNvSpPr/>
          <p:nvPr userDrawn="1"/>
        </p:nvSpPr>
        <p:spPr>
          <a:xfrm>
            <a:off x="431292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4B1E57A8-C14C-485C-8FCC-8168E7B32CC1}"/>
              </a:ext>
            </a:extLst>
          </p:cNvPr>
          <p:cNvCxnSpPr>
            <a:cxnSpLocks/>
          </p:cNvCxnSpPr>
          <p:nvPr userDrawn="1"/>
        </p:nvCxnSpPr>
        <p:spPr>
          <a:xfrm>
            <a:off x="819248" y="763322"/>
            <a:ext cx="10699651" cy="0"/>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124D91AD-1CBF-45E1-9078-16C64205A2E7}"/>
              </a:ext>
            </a:extLst>
          </p:cNvPr>
          <p:cNvPicPr>
            <a:picLocks noChangeAspect="1"/>
          </p:cNvPicPr>
          <p:nvPr userDrawn="1"/>
        </p:nvPicPr>
        <p:blipFill rotWithShape="1">
          <a:blip r:embed="rId3" cstate="email">
            <a:biLevel thresh="25000"/>
            <a:alphaModFix amt="56000"/>
            <a:extLst>
              <a:ext uri="{BEBA8EAE-BF5A-486C-A8C5-ECC9F3942E4B}">
                <a14:imgProps xmlns:a14="http://schemas.microsoft.com/office/drawing/2010/main">
                  <a14:imgLayer r:embed="rId4">
                    <a14:imgEffect>
                      <a14:saturation sat="99000"/>
                    </a14:imgEffect>
                  </a14:imgLayer>
                </a14:imgProps>
              </a:ext>
              <a:ext uri="{28A0092B-C50C-407E-A947-70E740481C1C}">
                <a14:useLocalDpi xmlns:a14="http://schemas.microsoft.com/office/drawing/2010/main"/>
              </a:ext>
            </a:extLst>
          </a:blip>
          <a:srcRect/>
          <a:stretch/>
        </p:blipFill>
        <p:spPr>
          <a:xfrm>
            <a:off x="10385840" y="282072"/>
            <a:ext cx="1185132" cy="448425"/>
          </a:xfrm>
          <a:prstGeom prst="rect">
            <a:avLst/>
          </a:prstGeom>
        </p:spPr>
      </p:pic>
      <p:sp>
        <p:nvSpPr>
          <p:cNvPr id="7" name="矩形 6">
            <a:extLst>
              <a:ext uri="{FF2B5EF4-FFF2-40B4-BE49-F238E27FC236}">
                <a16:creationId xmlns:a16="http://schemas.microsoft.com/office/drawing/2014/main" id="{1E2B9173-F0EC-423D-9627-1A7CADF52ED7}"/>
              </a:ext>
            </a:extLst>
          </p:cNvPr>
          <p:cNvSpPr/>
          <p:nvPr userDrawn="1"/>
        </p:nvSpPr>
        <p:spPr>
          <a:xfrm>
            <a:off x="11148316" y="761960"/>
            <a:ext cx="380108" cy="2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a:extLst>
              <a:ext uri="{FF2B5EF4-FFF2-40B4-BE49-F238E27FC236}">
                <a16:creationId xmlns:a16="http://schemas.microsoft.com/office/drawing/2014/main" id="{189316DE-B96E-4524-B6E6-A6BB049E220F}"/>
              </a:ext>
            </a:extLst>
          </p:cNvPr>
          <p:cNvSpPr/>
          <p:nvPr userDrawn="1"/>
        </p:nvSpPr>
        <p:spPr>
          <a:xfrm rot="20915735">
            <a:off x="11988953" y="5876010"/>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椭圆 16">
            <a:extLst>
              <a:ext uri="{FF2B5EF4-FFF2-40B4-BE49-F238E27FC236}">
                <a16:creationId xmlns:a16="http://schemas.microsoft.com/office/drawing/2014/main" id="{A05DF4CC-D76C-404A-8B0F-F1A1DCE07D52}"/>
              </a:ext>
            </a:extLst>
          </p:cNvPr>
          <p:cNvSpPr/>
          <p:nvPr userDrawn="1"/>
        </p:nvSpPr>
        <p:spPr>
          <a:xfrm rot="20915735">
            <a:off x="10973919" y="6239722"/>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等腰三角形 17">
            <a:extLst>
              <a:ext uri="{FF2B5EF4-FFF2-40B4-BE49-F238E27FC236}">
                <a16:creationId xmlns:a16="http://schemas.microsoft.com/office/drawing/2014/main" id="{1F8E7A3D-6783-4A48-9FBA-D0E3F0647F55}"/>
              </a:ext>
            </a:extLst>
          </p:cNvPr>
          <p:cNvSpPr/>
          <p:nvPr userDrawn="1"/>
        </p:nvSpPr>
        <p:spPr>
          <a:xfrm rot="20915735">
            <a:off x="11364251" y="5391781"/>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菱形 18">
            <a:extLst>
              <a:ext uri="{FF2B5EF4-FFF2-40B4-BE49-F238E27FC236}">
                <a16:creationId xmlns:a16="http://schemas.microsoft.com/office/drawing/2014/main" id="{0211041B-744A-4F60-A404-738E7CBBDD8C}"/>
              </a:ext>
            </a:extLst>
          </p:cNvPr>
          <p:cNvSpPr/>
          <p:nvPr userDrawn="1"/>
        </p:nvSpPr>
        <p:spPr>
          <a:xfrm rot="2699546">
            <a:off x="9360329" y="610253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a:extLst>
              <a:ext uri="{FF2B5EF4-FFF2-40B4-BE49-F238E27FC236}">
                <a16:creationId xmlns:a16="http://schemas.microsoft.com/office/drawing/2014/main" id="{8FBC84E1-DF7E-4EAE-AB82-7915C80150EE}"/>
              </a:ext>
            </a:extLst>
          </p:cNvPr>
          <p:cNvSpPr/>
          <p:nvPr userDrawn="1"/>
        </p:nvSpPr>
        <p:spPr>
          <a:xfrm rot="20915735">
            <a:off x="8457274" y="6563076"/>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等腰三角形 20">
            <a:extLst>
              <a:ext uri="{FF2B5EF4-FFF2-40B4-BE49-F238E27FC236}">
                <a16:creationId xmlns:a16="http://schemas.microsoft.com/office/drawing/2014/main" id="{4E0C5662-E711-4F53-9740-ADC2CC271C4C}"/>
              </a:ext>
            </a:extLst>
          </p:cNvPr>
          <p:cNvSpPr/>
          <p:nvPr userDrawn="1"/>
        </p:nvSpPr>
        <p:spPr>
          <a:xfrm rot="10306204">
            <a:off x="9944420" y="6767186"/>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菱形 23">
            <a:extLst>
              <a:ext uri="{FF2B5EF4-FFF2-40B4-BE49-F238E27FC236}">
                <a16:creationId xmlns:a16="http://schemas.microsoft.com/office/drawing/2014/main" id="{05F85C5C-2C15-426A-99FC-F00BC0FDF0B4}"/>
              </a:ext>
            </a:extLst>
          </p:cNvPr>
          <p:cNvSpPr/>
          <p:nvPr userDrawn="1"/>
        </p:nvSpPr>
        <p:spPr>
          <a:xfrm rot="20915735">
            <a:off x="4370623" y="6459318"/>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椭圆 33">
            <a:extLst>
              <a:ext uri="{FF2B5EF4-FFF2-40B4-BE49-F238E27FC236}">
                <a16:creationId xmlns:a16="http://schemas.microsoft.com/office/drawing/2014/main" id="{757CF781-192E-451F-A872-A3FCE88859D8}"/>
              </a:ext>
            </a:extLst>
          </p:cNvPr>
          <p:cNvSpPr/>
          <p:nvPr userDrawn="1"/>
        </p:nvSpPr>
        <p:spPr>
          <a:xfrm rot="20915735">
            <a:off x="3355589" y="6823030"/>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等腰三角形 34">
            <a:extLst>
              <a:ext uri="{FF2B5EF4-FFF2-40B4-BE49-F238E27FC236}">
                <a16:creationId xmlns:a16="http://schemas.microsoft.com/office/drawing/2014/main" id="{FEA07525-A9CD-477D-B147-D9DCAC477426}"/>
              </a:ext>
            </a:extLst>
          </p:cNvPr>
          <p:cNvSpPr/>
          <p:nvPr userDrawn="1"/>
        </p:nvSpPr>
        <p:spPr>
          <a:xfrm rot="20915735">
            <a:off x="2575044" y="6430835"/>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菱形 35">
            <a:extLst>
              <a:ext uri="{FF2B5EF4-FFF2-40B4-BE49-F238E27FC236}">
                <a16:creationId xmlns:a16="http://schemas.microsoft.com/office/drawing/2014/main" id="{F46D8810-C25E-4794-AE74-0E4C54500AD2}"/>
              </a:ext>
            </a:extLst>
          </p:cNvPr>
          <p:cNvSpPr/>
          <p:nvPr userDrawn="1"/>
        </p:nvSpPr>
        <p:spPr>
          <a:xfrm rot="3704336">
            <a:off x="1853978" y="672552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a:extLst>
              <a:ext uri="{FF2B5EF4-FFF2-40B4-BE49-F238E27FC236}">
                <a16:creationId xmlns:a16="http://schemas.microsoft.com/office/drawing/2014/main" id="{7DA67E2C-4586-4121-98B5-4485FF044187}"/>
              </a:ext>
            </a:extLst>
          </p:cNvPr>
          <p:cNvSpPr/>
          <p:nvPr userDrawn="1"/>
        </p:nvSpPr>
        <p:spPr>
          <a:xfrm rot="20915735">
            <a:off x="167151" y="5200668"/>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等腰三角形 37">
            <a:extLst>
              <a:ext uri="{FF2B5EF4-FFF2-40B4-BE49-F238E27FC236}">
                <a16:creationId xmlns:a16="http://schemas.microsoft.com/office/drawing/2014/main" id="{5D154E85-B1F5-42C3-9258-0DC6F1D2305D}"/>
              </a:ext>
            </a:extLst>
          </p:cNvPr>
          <p:cNvSpPr/>
          <p:nvPr userDrawn="1"/>
        </p:nvSpPr>
        <p:spPr>
          <a:xfrm rot="10306204">
            <a:off x="194692" y="6169763"/>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图片占位符 3">
            <a:extLst>
              <a:ext uri="{FF2B5EF4-FFF2-40B4-BE49-F238E27FC236}">
                <a16:creationId xmlns:a16="http://schemas.microsoft.com/office/drawing/2014/main" id="{21ACF87F-91E2-44F5-BE10-C065C11B40D0}"/>
              </a:ext>
            </a:extLst>
          </p:cNvPr>
          <p:cNvSpPr>
            <a:spLocks noGrp="1"/>
          </p:cNvSpPr>
          <p:nvPr>
            <p:ph type="pic" sz="quarter" idx="13"/>
          </p:nvPr>
        </p:nvSpPr>
        <p:spPr>
          <a:xfrm>
            <a:off x="679450" y="2303463"/>
            <a:ext cx="2393950" cy="3163887"/>
          </a:xfrm>
          <a:ln>
            <a:noFill/>
          </a:ln>
          <a:effectLst>
            <a:outerShdw blurRad="50800" dist="38100" dir="2700000" algn="tl" rotWithShape="0">
              <a:prstClr val="black">
                <a:alpha val="20000"/>
              </a:prstClr>
            </a:outerShdw>
          </a:effectLst>
        </p:spPr>
        <p:txBody>
          <a:bodyPr/>
          <a:lstStyle/>
          <a:p>
            <a:endParaRPr lang="zh-CN" altLang="en-US"/>
          </a:p>
        </p:txBody>
      </p:sp>
      <p:sp>
        <p:nvSpPr>
          <p:cNvPr id="39" name="平行四边形 38">
            <a:extLst>
              <a:ext uri="{FF2B5EF4-FFF2-40B4-BE49-F238E27FC236}">
                <a16:creationId xmlns:a16="http://schemas.microsoft.com/office/drawing/2014/main" id="{862EB693-0A32-40D2-9957-A3ECB57FE0EE}"/>
              </a:ext>
            </a:extLst>
          </p:cNvPr>
          <p:cNvSpPr/>
          <p:nvPr userDrawn="1"/>
        </p:nvSpPr>
        <p:spPr>
          <a:xfrm>
            <a:off x="819248"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平行四边形 41">
            <a:extLst>
              <a:ext uri="{FF2B5EF4-FFF2-40B4-BE49-F238E27FC236}">
                <a16:creationId xmlns:a16="http://schemas.microsoft.com/office/drawing/2014/main" id="{ECB20FC5-EFF0-41EA-9D64-4B6B75373292}"/>
              </a:ext>
            </a:extLst>
          </p:cNvPr>
          <p:cNvSpPr/>
          <p:nvPr userDrawn="1"/>
        </p:nvSpPr>
        <p:spPr>
          <a:xfrm>
            <a:off x="991825"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a:extLst>
              <a:ext uri="{FF2B5EF4-FFF2-40B4-BE49-F238E27FC236}">
                <a16:creationId xmlns:a16="http://schemas.microsoft.com/office/drawing/2014/main" id="{571032ED-1239-4CFE-A148-ABC768D94C1E}"/>
              </a:ext>
            </a:extLst>
          </p:cNvPr>
          <p:cNvSpPr/>
          <p:nvPr userDrawn="1"/>
        </p:nvSpPr>
        <p:spPr>
          <a:xfrm>
            <a:off x="1164401"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40E9FB91-5298-4D84-948E-A1C8BB5B5F4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485" r="71761" b="11734"/>
          <a:stretch/>
        </p:blipFill>
        <p:spPr>
          <a:xfrm>
            <a:off x="634816" y="285751"/>
            <a:ext cx="417436" cy="505010"/>
          </a:xfrm>
          <a:prstGeom prst="rect">
            <a:avLst/>
          </a:prstGeom>
          <a:effectLst>
            <a:outerShdw blurRad="50800" dist="38100" dir="2700000" algn="tl" rotWithShape="0">
              <a:prstClr val="black">
                <a:alpha val="20000"/>
              </a:prstClr>
            </a:outerShdw>
          </a:effectLst>
        </p:spPr>
      </p:pic>
      <p:sp>
        <p:nvSpPr>
          <p:cNvPr id="44" name="文本占位符 4">
            <a:extLst>
              <a:ext uri="{FF2B5EF4-FFF2-40B4-BE49-F238E27FC236}">
                <a16:creationId xmlns:a16="http://schemas.microsoft.com/office/drawing/2014/main" id="{1FC4B5B6-AAA5-4C37-BF9E-DBCA24F1ADC5}"/>
              </a:ext>
            </a:extLst>
          </p:cNvPr>
          <p:cNvSpPr>
            <a:spLocks noGrp="1"/>
          </p:cNvSpPr>
          <p:nvPr>
            <p:ph type="body" sz="quarter" idx="12"/>
          </p:nvPr>
        </p:nvSpPr>
        <p:spPr>
          <a:xfrm>
            <a:off x="1509554" y="313307"/>
            <a:ext cx="4019217" cy="505010"/>
          </a:xfrm>
        </p:spPr>
        <p:txBody>
          <a:bodyPr tIns="46800" bIns="0">
            <a:noAutofit/>
          </a:bodyPr>
          <a:lstStyle>
            <a:lvl1pPr marL="0" indent="0">
              <a:buNone/>
              <a:defRPr sz="3200">
                <a:solidFill>
                  <a:schemeClr val="tx1"/>
                </a:solidFill>
                <a:latin typeface="+mj-ea"/>
                <a:ea typeface="+mj-ea"/>
              </a:defRPr>
            </a:lvl1pPr>
          </a:lstStyle>
          <a:p>
            <a:pPr lvl="0"/>
            <a:r>
              <a:rPr lang="zh-CN" altLang="en-US" dirty="0"/>
              <a:t>单击此处编辑母版</a:t>
            </a:r>
          </a:p>
        </p:txBody>
      </p:sp>
    </p:spTree>
    <p:extLst>
      <p:ext uri="{BB962C8B-B14F-4D97-AF65-F5344CB8AC3E}">
        <p14:creationId xmlns:p14="http://schemas.microsoft.com/office/powerpoint/2010/main" val="1149080771"/>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文页-6">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2" name="页脚占位符 21">
            <a:extLst>
              <a:ext uri="{FF2B5EF4-FFF2-40B4-BE49-F238E27FC236}">
                <a16:creationId xmlns:a16="http://schemas.microsoft.com/office/drawing/2014/main" id="{55EEDBD2-F1FB-465C-9DB9-B151FAE7D1B6}"/>
              </a:ext>
            </a:extLst>
          </p:cNvPr>
          <p:cNvSpPr>
            <a:spLocks noGrp="1"/>
          </p:cNvSpPr>
          <p:nvPr>
            <p:ph type="ftr" sz="quarter" idx="10"/>
          </p:nvPr>
        </p:nvSpPr>
        <p:spPr>
          <a:xfrm>
            <a:off x="561975" y="6269716"/>
            <a:ext cx="1632857" cy="365125"/>
          </a:xfrm>
          <a:prstGeom prst="rect">
            <a:avLst/>
          </a:prstGeom>
        </p:spPr>
        <p:txBody>
          <a:bodyPr/>
          <a:lstStyle>
            <a:lvl1pPr algn="l">
              <a:defRPr/>
            </a:lvl1pPr>
          </a:lstStyle>
          <a:p>
            <a:r>
              <a:rPr lang="zh-CN" altLang="en-US"/>
              <a:t>海纳百川 大道致远</a:t>
            </a:r>
            <a:endParaRPr lang="zh-CN" altLang="en-US" dirty="0"/>
          </a:p>
        </p:txBody>
      </p:sp>
      <p:sp>
        <p:nvSpPr>
          <p:cNvPr id="23" name="灯片编号占位符 22">
            <a:extLst>
              <a:ext uri="{FF2B5EF4-FFF2-40B4-BE49-F238E27FC236}">
                <a16:creationId xmlns:a16="http://schemas.microsoft.com/office/drawing/2014/main" id="{F261ABBB-C985-4909-ADCC-916DA419D508}"/>
              </a:ext>
            </a:extLst>
          </p:cNvPr>
          <p:cNvSpPr>
            <a:spLocks noGrp="1"/>
          </p:cNvSpPr>
          <p:nvPr>
            <p:ph type="sldNum" sz="quarter" idx="11"/>
          </p:nvPr>
        </p:nvSpPr>
        <p:spPr>
          <a:xfrm>
            <a:off x="11138792" y="6269716"/>
            <a:ext cx="380107" cy="365125"/>
          </a:xfrm>
        </p:spPr>
        <p:txBody>
          <a:bodyPr/>
          <a:lstStyle/>
          <a:p>
            <a:fld id="{8C03D14A-F467-4E71-B245-154B171B7094}" type="slidenum">
              <a:rPr lang="zh-CN" altLang="en-US" smtClean="0"/>
              <a:t>‹#›</a:t>
            </a:fld>
            <a:endParaRPr lang="zh-CN" altLang="en-US"/>
          </a:p>
        </p:txBody>
      </p:sp>
      <p:sp>
        <p:nvSpPr>
          <p:cNvPr id="26" name="矩形 25">
            <a:extLst>
              <a:ext uri="{FF2B5EF4-FFF2-40B4-BE49-F238E27FC236}">
                <a16:creationId xmlns:a16="http://schemas.microsoft.com/office/drawing/2014/main" id="{AB3280DC-C416-4A19-A89A-669CED5C029E}"/>
              </a:ext>
            </a:extLst>
          </p:cNvPr>
          <p:cNvSpPr/>
          <p:nvPr userDrawn="1"/>
        </p:nvSpPr>
        <p:spPr>
          <a:xfrm>
            <a:off x="563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69C59A1-1CF3-402D-B23C-1A2CC46FCE2B}"/>
              </a:ext>
            </a:extLst>
          </p:cNvPr>
          <p:cNvSpPr/>
          <p:nvPr userDrawn="1"/>
        </p:nvSpPr>
        <p:spPr>
          <a:xfrm>
            <a:off x="-2976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3E55C30B-6254-46AD-9CBE-5EFAA9BDC43B}"/>
              </a:ext>
            </a:extLst>
          </p:cNvPr>
          <p:cNvSpPr/>
          <p:nvPr userDrawn="1"/>
        </p:nvSpPr>
        <p:spPr>
          <a:xfrm>
            <a:off x="-297688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0AE4949-BCD2-454D-ADF7-E8EE3CD398F7}"/>
              </a:ext>
            </a:extLst>
          </p:cNvPr>
          <p:cNvSpPr/>
          <p:nvPr userDrawn="1"/>
        </p:nvSpPr>
        <p:spPr>
          <a:xfrm>
            <a:off x="32207200" y="618744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D548560-53CC-416A-9024-17BD2E5D9FD5}"/>
              </a:ext>
            </a:extLst>
          </p:cNvPr>
          <p:cNvSpPr/>
          <p:nvPr userDrawn="1"/>
        </p:nvSpPr>
        <p:spPr>
          <a:xfrm>
            <a:off x="431292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CD825BA-ED1B-4FB3-94D1-D4BED01CE2E0}"/>
              </a:ext>
            </a:extLst>
          </p:cNvPr>
          <p:cNvSpPr/>
          <p:nvPr userDrawn="1"/>
        </p:nvSpPr>
        <p:spPr>
          <a:xfrm>
            <a:off x="431292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图片占位符 3">
            <a:extLst>
              <a:ext uri="{FF2B5EF4-FFF2-40B4-BE49-F238E27FC236}">
                <a16:creationId xmlns:a16="http://schemas.microsoft.com/office/drawing/2014/main" id="{B6EF8BF3-E1A1-42EA-8211-0F3BBB2CDDA6}"/>
              </a:ext>
            </a:extLst>
          </p:cNvPr>
          <p:cNvSpPr>
            <a:spLocks noGrp="1"/>
          </p:cNvSpPr>
          <p:nvPr>
            <p:ph type="pic" sz="quarter" idx="14"/>
          </p:nvPr>
        </p:nvSpPr>
        <p:spPr>
          <a:xfrm>
            <a:off x="703711" y="2354166"/>
            <a:ext cx="3179094" cy="3775935"/>
          </a:xfrm>
        </p:spPr>
        <p:txBody>
          <a:bodyPr/>
          <a:lstStyle/>
          <a:p>
            <a:endParaRPr lang="zh-CN" altLang="en-US"/>
          </a:p>
        </p:txBody>
      </p:sp>
      <p:sp>
        <p:nvSpPr>
          <p:cNvPr id="36" name="图片占位符 3">
            <a:extLst>
              <a:ext uri="{FF2B5EF4-FFF2-40B4-BE49-F238E27FC236}">
                <a16:creationId xmlns:a16="http://schemas.microsoft.com/office/drawing/2014/main" id="{30B5FF8F-41EE-40DA-BBA4-90FEFAA01163}"/>
              </a:ext>
            </a:extLst>
          </p:cNvPr>
          <p:cNvSpPr>
            <a:spLocks noGrp="1"/>
          </p:cNvSpPr>
          <p:nvPr>
            <p:ph type="pic" sz="quarter" idx="15"/>
          </p:nvPr>
        </p:nvSpPr>
        <p:spPr>
          <a:xfrm>
            <a:off x="4528105" y="2346918"/>
            <a:ext cx="3179093" cy="3775935"/>
          </a:xfrm>
        </p:spPr>
        <p:txBody>
          <a:bodyPr/>
          <a:lstStyle/>
          <a:p>
            <a:endParaRPr lang="zh-CN" altLang="en-US"/>
          </a:p>
        </p:txBody>
      </p:sp>
      <p:sp>
        <p:nvSpPr>
          <p:cNvPr id="37" name="图片占位符 3">
            <a:extLst>
              <a:ext uri="{FF2B5EF4-FFF2-40B4-BE49-F238E27FC236}">
                <a16:creationId xmlns:a16="http://schemas.microsoft.com/office/drawing/2014/main" id="{374B655B-CBED-4935-88CF-2E6DABDC37F3}"/>
              </a:ext>
            </a:extLst>
          </p:cNvPr>
          <p:cNvSpPr>
            <a:spLocks noGrp="1"/>
          </p:cNvSpPr>
          <p:nvPr>
            <p:ph type="pic" sz="quarter" idx="16"/>
          </p:nvPr>
        </p:nvSpPr>
        <p:spPr>
          <a:xfrm>
            <a:off x="8437827" y="2354166"/>
            <a:ext cx="3081072" cy="3775935"/>
          </a:xfrm>
        </p:spPr>
        <p:txBody>
          <a:bodyPr/>
          <a:lstStyle/>
          <a:p>
            <a:endParaRPr lang="zh-CN" altLang="en-US"/>
          </a:p>
        </p:txBody>
      </p:sp>
      <p:cxnSp>
        <p:nvCxnSpPr>
          <p:cNvPr id="34" name="直接连接符 33">
            <a:extLst>
              <a:ext uri="{FF2B5EF4-FFF2-40B4-BE49-F238E27FC236}">
                <a16:creationId xmlns:a16="http://schemas.microsoft.com/office/drawing/2014/main" id="{A9C21143-E684-4E27-B9AA-CF62BAC60E35}"/>
              </a:ext>
            </a:extLst>
          </p:cNvPr>
          <p:cNvCxnSpPr>
            <a:cxnSpLocks/>
          </p:cNvCxnSpPr>
          <p:nvPr userDrawn="1"/>
        </p:nvCxnSpPr>
        <p:spPr>
          <a:xfrm>
            <a:off x="819248" y="763322"/>
            <a:ext cx="10699651" cy="0"/>
          </a:xfrm>
          <a:prstGeom prst="line">
            <a:avLst/>
          </a:prstGeom>
        </p:spPr>
        <p:style>
          <a:lnRef idx="1">
            <a:schemeClr val="accent1"/>
          </a:lnRef>
          <a:fillRef idx="0">
            <a:schemeClr val="accent1"/>
          </a:fillRef>
          <a:effectRef idx="0">
            <a:schemeClr val="accent1"/>
          </a:effectRef>
          <a:fontRef idx="minor">
            <a:schemeClr val="tx1"/>
          </a:fontRef>
        </p:style>
      </p:cxnSp>
      <p:pic>
        <p:nvPicPr>
          <p:cNvPr id="46" name="图片 45">
            <a:extLst>
              <a:ext uri="{FF2B5EF4-FFF2-40B4-BE49-F238E27FC236}">
                <a16:creationId xmlns:a16="http://schemas.microsoft.com/office/drawing/2014/main" id="{EC29C2F8-8BC2-4BBB-8567-CD4A9856334B}"/>
              </a:ext>
            </a:extLst>
          </p:cNvPr>
          <p:cNvPicPr>
            <a:picLocks noChangeAspect="1"/>
          </p:cNvPicPr>
          <p:nvPr userDrawn="1"/>
        </p:nvPicPr>
        <p:blipFill rotWithShape="1">
          <a:blip r:embed="rId2" cstate="email">
            <a:biLevel thresh="25000"/>
            <a:alphaModFix amt="56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0385840" y="282072"/>
            <a:ext cx="1185132" cy="448425"/>
          </a:xfrm>
          <a:prstGeom prst="rect">
            <a:avLst/>
          </a:prstGeom>
        </p:spPr>
      </p:pic>
      <p:sp>
        <p:nvSpPr>
          <p:cNvPr id="38" name="矩形 37">
            <a:extLst>
              <a:ext uri="{FF2B5EF4-FFF2-40B4-BE49-F238E27FC236}">
                <a16:creationId xmlns:a16="http://schemas.microsoft.com/office/drawing/2014/main" id="{1D7634C5-96F4-4881-9C62-5B74EFEB4F76}"/>
              </a:ext>
            </a:extLst>
          </p:cNvPr>
          <p:cNvSpPr/>
          <p:nvPr userDrawn="1"/>
        </p:nvSpPr>
        <p:spPr>
          <a:xfrm>
            <a:off x="11148316" y="761960"/>
            <a:ext cx="380108" cy="2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a:extLst>
              <a:ext uri="{FF2B5EF4-FFF2-40B4-BE49-F238E27FC236}">
                <a16:creationId xmlns:a16="http://schemas.microsoft.com/office/drawing/2014/main" id="{DC95388A-EF2F-4AF9-9BEE-B88070BB9906}"/>
              </a:ext>
            </a:extLst>
          </p:cNvPr>
          <p:cNvSpPr/>
          <p:nvPr userDrawn="1"/>
        </p:nvSpPr>
        <p:spPr>
          <a:xfrm rot="20915735">
            <a:off x="11988953" y="5876010"/>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a:extLst>
              <a:ext uri="{FF2B5EF4-FFF2-40B4-BE49-F238E27FC236}">
                <a16:creationId xmlns:a16="http://schemas.microsoft.com/office/drawing/2014/main" id="{6C1823D2-8EDE-4015-A140-F08ECEBAF379}"/>
              </a:ext>
            </a:extLst>
          </p:cNvPr>
          <p:cNvSpPr/>
          <p:nvPr userDrawn="1"/>
        </p:nvSpPr>
        <p:spPr>
          <a:xfrm rot="20915735">
            <a:off x="10973919" y="6239722"/>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等腰三角形 20">
            <a:extLst>
              <a:ext uri="{FF2B5EF4-FFF2-40B4-BE49-F238E27FC236}">
                <a16:creationId xmlns:a16="http://schemas.microsoft.com/office/drawing/2014/main" id="{C0F36180-11C5-447F-827A-6B8092C8A465}"/>
              </a:ext>
            </a:extLst>
          </p:cNvPr>
          <p:cNvSpPr/>
          <p:nvPr userDrawn="1"/>
        </p:nvSpPr>
        <p:spPr>
          <a:xfrm rot="20915735">
            <a:off x="11364251" y="5391781"/>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菱形 23">
            <a:extLst>
              <a:ext uri="{FF2B5EF4-FFF2-40B4-BE49-F238E27FC236}">
                <a16:creationId xmlns:a16="http://schemas.microsoft.com/office/drawing/2014/main" id="{83DB1B3F-9621-4D0D-971C-3B8017912A2A}"/>
              </a:ext>
            </a:extLst>
          </p:cNvPr>
          <p:cNvSpPr/>
          <p:nvPr userDrawn="1"/>
        </p:nvSpPr>
        <p:spPr>
          <a:xfrm rot="2699546">
            <a:off x="9360329" y="610253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a:extLst>
              <a:ext uri="{FF2B5EF4-FFF2-40B4-BE49-F238E27FC236}">
                <a16:creationId xmlns:a16="http://schemas.microsoft.com/office/drawing/2014/main" id="{6BE1F975-011D-4D2B-86F9-5B7D088B4803}"/>
              </a:ext>
            </a:extLst>
          </p:cNvPr>
          <p:cNvSpPr/>
          <p:nvPr userDrawn="1"/>
        </p:nvSpPr>
        <p:spPr>
          <a:xfrm rot="20915735">
            <a:off x="8457274" y="6563076"/>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等腰三角形 39">
            <a:extLst>
              <a:ext uri="{FF2B5EF4-FFF2-40B4-BE49-F238E27FC236}">
                <a16:creationId xmlns:a16="http://schemas.microsoft.com/office/drawing/2014/main" id="{B5A0AA14-B6C2-4DAB-911D-D5897C7E98B8}"/>
              </a:ext>
            </a:extLst>
          </p:cNvPr>
          <p:cNvSpPr/>
          <p:nvPr userDrawn="1"/>
        </p:nvSpPr>
        <p:spPr>
          <a:xfrm rot="10306204">
            <a:off x="9944420" y="6767186"/>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菱形 40">
            <a:extLst>
              <a:ext uri="{FF2B5EF4-FFF2-40B4-BE49-F238E27FC236}">
                <a16:creationId xmlns:a16="http://schemas.microsoft.com/office/drawing/2014/main" id="{057969BB-A062-441F-BBDA-6C2E3F73A2FE}"/>
              </a:ext>
            </a:extLst>
          </p:cNvPr>
          <p:cNvSpPr/>
          <p:nvPr userDrawn="1"/>
        </p:nvSpPr>
        <p:spPr>
          <a:xfrm rot="20915735">
            <a:off x="4370623" y="6459318"/>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椭圆 41">
            <a:extLst>
              <a:ext uri="{FF2B5EF4-FFF2-40B4-BE49-F238E27FC236}">
                <a16:creationId xmlns:a16="http://schemas.microsoft.com/office/drawing/2014/main" id="{8F9E5857-9480-4C17-9A7B-C6F003A9A5F7}"/>
              </a:ext>
            </a:extLst>
          </p:cNvPr>
          <p:cNvSpPr/>
          <p:nvPr userDrawn="1"/>
        </p:nvSpPr>
        <p:spPr>
          <a:xfrm rot="20915735">
            <a:off x="3355589" y="6823030"/>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等腰三角形 42">
            <a:extLst>
              <a:ext uri="{FF2B5EF4-FFF2-40B4-BE49-F238E27FC236}">
                <a16:creationId xmlns:a16="http://schemas.microsoft.com/office/drawing/2014/main" id="{45C01C81-FC6B-4AD9-82D0-0DB780D328E8}"/>
              </a:ext>
            </a:extLst>
          </p:cNvPr>
          <p:cNvSpPr/>
          <p:nvPr userDrawn="1"/>
        </p:nvSpPr>
        <p:spPr>
          <a:xfrm rot="20915735">
            <a:off x="2575044" y="6430835"/>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菱形 43">
            <a:extLst>
              <a:ext uri="{FF2B5EF4-FFF2-40B4-BE49-F238E27FC236}">
                <a16:creationId xmlns:a16="http://schemas.microsoft.com/office/drawing/2014/main" id="{71CF559F-A399-4CDF-97FC-E7F741FAA64A}"/>
              </a:ext>
            </a:extLst>
          </p:cNvPr>
          <p:cNvSpPr/>
          <p:nvPr userDrawn="1"/>
        </p:nvSpPr>
        <p:spPr>
          <a:xfrm rot="3704336">
            <a:off x="1853978" y="672552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椭圆 44">
            <a:extLst>
              <a:ext uri="{FF2B5EF4-FFF2-40B4-BE49-F238E27FC236}">
                <a16:creationId xmlns:a16="http://schemas.microsoft.com/office/drawing/2014/main" id="{E820CE37-E4FE-40F5-B3E7-52DF9293F599}"/>
              </a:ext>
            </a:extLst>
          </p:cNvPr>
          <p:cNvSpPr/>
          <p:nvPr userDrawn="1"/>
        </p:nvSpPr>
        <p:spPr>
          <a:xfrm rot="20915735">
            <a:off x="167151" y="5200668"/>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等腰三角形 46">
            <a:extLst>
              <a:ext uri="{FF2B5EF4-FFF2-40B4-BE49-F238E27FC236}">
                <a16:creationId xmlns:a16="http://schemas.microsoft.com/office/drawing/2014/main" id="{35CD37FE-43DE-44B2-9F31-BE2430F8B651}"/>
              </a:ext>
            </a:extLst>
          </p:cNvPr>
          <p:cNvSpPr/>
          <p:nvPr userDrawn="1"/>
        </p:nvSpPr>
        <p:spPr>
          <a:xfrm rot="10306204">
            <a:off x="194692" y="6169763"/>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9" name="平行四边形 38">
            <a:extLst>
              <a:ext uri="{FF2B5EF4-FFF2-40B4-BE49-F238E27FC236}">
                <a16:creationId xmlns:a16="http://schemas.microsoft.com/office/drawing/2014/main" id="{34668AD4-A913-4C72-99C3-10035FD733B4}"/>
              </a:ext>
            </a:extLst>
          </p:cNvPr>
          <p:cNvSpPr/>
          <p:nvPr userDrawn="1"/>
        </p:nvSpPr>
        <p:spPr>
          <a:xfrm>
            <a:off x="819248"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a:extLst>
              <a:ext uri="{FF2B5EF4-FFF2-40B4-BE49-F238E27FC236}">
                <a16:creationId xmlns:a16="http://schemas.microsoft.com/office/drawing/2014/main" id="{900071D6-8C5D-4333-8E35-47E3DCEE7E44}"/>
              </a:ext>
            </a:extLst>
          </p:cNvPr>
          <p:cNvSpPr/>
          <p:nvPr userDrawn="1"/>
        </p:nvSpPr>
        <p:spPr>
          <a:xfrm>
            <a:off x="991825"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a:extLst>
              <a:ext uri="{FF2B5EF4-FFF2-40B4-BE49-F238E27FC236}">
                <a16:creationId xmlns:a16="http://schemas.microsoft.com/office/drawing/2014/main" id="{7D4A6A16-677D-4C74-91D5-EBD60B2EF0B6}"/>
              </a:ext>
            </a:extLst>
          </p:cNvPr>
          <p:cNvSpPr/>
          <p:nvPr userDrawn="1"/>
        </p:nvSpPr>
        <p:spPr>
          <a:xfrm>
            <a:off x="1164401"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a:extLst>
              <a:ext uri="{FF2B5EF4-FFF2-40B4-BE49-F238E27FC236}">
                <a16:creationId xmlns:a16="http://schemas.microsoft.com/office/drawing/2014/main" id="{78AB1625-6660-4186-A71A-525C796E0131}"/>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4485" r="71761" b="11734"/>
          <a:stretch/>
        </p:blipFill>
        <p:spPr>
          <a:xfrm>
            <a:off x="634816" y="285751"/>
            <a:ext cx="417436" cy="505010"/>
          </a:xfrm>
          <a:prstGeom prst="rect">
            <a:avLst/>
          </a:prstGeom>
          <a:effectLst>
            <a:outerShdw blurRad="50800" dist="38100" dir="2700000" algn="tl" rotWithShape="0">
              <a:prstClr val="black">
                <a:alpha val="20000"/>
              </a:prstClr>
            </a:outerShdw>
          </a:effectLst>
        </p:spPr>
      </p:pic>
      <p:sp>
        <p:nvSpPr>
          <p:cNvPr id="52" name="文本占位符 4">
            <a:extLst>
              <a:ext uri="{FF2B5EF4-FFF2-40B4-BE49-F238E27FC236}">
                <a16:creationId xmlns:a16="http://schemas.microsoft.com/office/drawing/2014/main" id="{D5497868-7A10-4DC8-B1FC-CF37F99A7167}"/>
              </a:ext>
            </a:extLst>
          </p:cNvPr>
          <p:cNvSpPr>
            <a:spLocks noGrp="1"/>
          </p:cNvSpPr>
          <p:nvPr>
            <p:ph type="body" sz="quarter" idx="12"/>
          </p:nvPr>
        </p:nvSpPr>
        <p:spPr>
          <a:xfrm>
            <a:off x="1509554" y="313307"/>
            <a:ext cx="4019217" cy="505010"/>
          </a:xfrm>
        </p:spPr>
        <p:txBody>
          <a:bodyPr tIns="46800" bIns="0">
            <a:noAutofit/>
          </a:bodyPr>
          <a:lstStyle>
            <a:lvl1pPr marL="0" indent="0">
              <a:buNone/>
              <a:defRPr sz="3200">
                <a:solidFill>
                  <a:schemeClr val="tx1"/>
                </a:solidFill>
                <a:latin typeface="+mj-ea"/>
                <a:ea typeface="+mj-ea"/>
              </a:defRPr>
            </a:lvl1pPr>
          </a:lstStyle>
          <a:p>
            <a:pPr lvl="0"/>
            <a:r>
              <a:rPr lang="zh-CN" altLang="en-US" dirty="0"/>
              <a:t>单击此处编辑母版</a:t>
            </a:r>
          </a:p>
        </p:txBody>
      </p:sp>
    </p:spTree>
    <p:extLst>
      <p:ext uri="{BB962C8B-B14F-4D97-AF65-F5344CB8AC3E}">
        <p14:creationId xmlns:p14="http://schemas.microsoft.com/office/powerpoint/2010/main" val="2541866976"/>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时间轴">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EEEAA415-B2F3-48CC-9891-FB61112C7F55}"/>
              </a:ext>
            </a:extLst>
          </p:cNvPr>
          <p:cNvSpPr>
            <a:spLocks noChangeAspect="1"/>
          </p:cNvSpPr>
          <p:nvPr userDrawn="1"/>
        </p:nvSpPr>
        <p:spPr>
          <a:xfrm>
            <a:off x="0" y="0"/>
            <a:ext cx="12192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AB3280DC-C416-4A19-A89A-669CED5C029E}"/>
              </a:ext>
            </a:extLst>
          </p:cNvPr>
          <p:cNvSpPr/>
          <p:nvPr userDrawn="1"/>
        </p:nvSpPr>
        <p:spPr>
          <a:xfrm>
            <a:off x="563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69C59A1-1CF3-402D-B23C-1A2CC46FCE2B}"/>
              </a:ext>
            </a:extLst>
          </p:cNvPr>
          <p:cNvSpPr/>
          <p:nvPr userDrawn="1"/>
        </p:nvSpPr>
        <p:spPr>
          <a:xfrm>
            <a:off x="-2976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3E55C30B-6254-46AD-9CBE-5EFAA9BDC43B}"/>
              </a:ext>
            </a:extLst>
          </p:cNvPr>
          <p:cNvSpPr/>
          <p:nvPr userDrawn="1"/>
        </p:nvSpPr>
        <p:spPr>
          <a:xfrm>
            <a:off x="-297688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0AE4949-BCD2-454D-ADF7-E8EE3CD398F7}"/>
              </a:ext>
            </a:extLst>
          </p:cNvPr>
          <p:cNvSpPr/>
          <p:nvPr userDrawn="1"/>
        </p:nvSpPr>
        <p:spPr>
          <a:xfrm>
            <a:off x="32207200" y="618744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D548560-53CC-416A-9024-17BD2E5D9FD5}"/>
              </a:ext>
            </a:extLst>
          </p:cNvPr>
          <p:cNvSpPr/>
          <p:nvPr userDrawn="1"/>
        </p:nvSpPr>
        <p:spPr>
          <a:xfrm>
            <a:off x="431292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CD825BA-ED1B-4FB3-94D1-D4BED01CE2E0}"/>
              </a:ext>
            </a:extLst>
          </p:cNvPr>
          <p:cNvSpPr/>
          <p:nvPr userDrawn="1"/>
        </p:nvSpPr>
        <p:spPr>
          <a:xfrm>
            <a:off x="431292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3722247A-C1D1-442A-9F10-3C55A6CE889D}"/>
              </a:ext>
            </a:extLst>
          </p:cNvPr>
          <p:cNvSpPr/>
          <p:nvPr userDrawn="1"/>
        </p:nvSpPr>
        <p:spPr>
          <a:xfrm>
            <a:off x="5377" y="0"/>
            <a:ext cx="12186623" cy="685800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灯片编号占位符 22">
            <a:extLst>
              <a:ext uri="{FF2B5EF4-FFF2-40B4-BE49-F238E27FC236}">
                <a16:creationId xmlns:a16="http://schemas.microsoft.com/office/drawing/2014/main" id="{F261ABBB-C985-4909-ADCC-916DA419D508}"/>
              </a:ext>
            </a:extLst>
          </p:cNvPr>
          <p:cNvSpPr>
            <a:spLocks noGrp="1"/>
          </p:cNvSpPr>
          <p:nvPr>
            <p:ph type="sldNum" sz="quarter" idx="11"/>
          </p:nvPr>
        </p:nvSpPr>
        <p:spPr>
          <a:xfrm>
            <a:off x="11052175" y="6269716"/>
            <a:ext cx="466725" cy="365125"/>
          </a:xfrm>
        </p:spPr>
        <p:txBody>
          <a:bodyPr/>
          <a:lstStyle/>
          <a:p>
            <a:fld id="{8C03D14A-F467-4E71-B245-154B171B7094}" type="slidenum">
              <a:rPr lang="zh-CN" altLang="en-US" smtClean="0"/>
              <a:t>‹#›</a:t>
            </a:fld>
            <a:endParaRPr lang="zh-CN" altLang="en-US"/>
          </a:p>
        </p:txBody>
      </p:sp>
      <p:sp>
        <p:nvSpPr>
          <p:cNvPr id="40" name="页脚占位符 21">
            <a:extLst>
              <a:ext uri="{FF2B5EF4-FFF2-40B4-BE49-F238E27FC236}">
                <a16:creationId xmlns:a16="http://schemas.microsoft.com/office/drawing/2014/main" id="{D3DFBF06-F568-41B9-A3EA-9EFA061A23AD}"/>
              </a:ext>
            </a:extLst>
          </p:cNvPr>
          <p:cNvSpPr>
            <a:spLocks noGrp="1"/>
          </p:cNvSpPr>
          <p:nvPr>
            <p:ph type="ftr" sz="quarter" idx="10"/>
          </p:nvPr>
        </p:nvSpPr>
        <p:spPr>
          <a:xfrm>
            <a:off x="561975" y="6269716"/>
            <a:ext cx="1632857" cy="365125"/>
          </a:xfrm>
          <a:prstGeom prst="rect">
            <a:avLst/>
          </a:prstGeom>
        </p:spPr>
        <p:txBody>
          <a:bodyPr/>
          <a:lstStyle>
            <a:lvl1pPr algn="l">
              <a:defRPr/>
            </a:lvl1pPr>
          </a:lstStyle>
          <a:p>
            <a:r>
              <a:rPr lang="zh-CN" altLang="en-US"/>
              <a:t>海纳百川 大道致远</a:t>
            </a:r>
            <a:endParaRPr lang="zh-CN" altLang="en-US" dirty="0"/>
          </a:p>
        </p:txBody>
      </p:sp>
      <p:cxnSp>
        <p:nvCxnSpPr>
          <p:cNvPr id="34" name="直接连接符 33">
            <a:extLst>
              <a:ext uri="{FF2B5EF4-FFF2-40B4-BE49-F238E27FC236}">
                <a16:creationId xmlns:a16="http://schemas.microsoft.com/office/drawing/2014/main" id="{51F2DC7B-E824-4529-9C4A-0386494C4B07}"/>
              </a:ext>
            </a:extLst>
          </p:cNvPr>
          <p:cNvCxnSpPr>
            <a:cxnSpLocks/>
          </p:cNvCxnSpPr>
          <p:nvPr userDrawn="1"/>
        </p:nvCxnSpPr>
        <p:spPr>
          <a:xfrm>
            <a:off x="819248" y="763322"/>
            <a:ext cx="10699651" cy="0"/>
          </a:xfrm>
          <a:prstGeom prst="line">
            <a:avLst/>
          </a:prstGeom>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431C69BE-16D5-4FC9-9403-20412F5E3D85}"/>
              </a:ext>
            </a:extLst>
          </p:cNvPr>
          <p:cNvPicPr>
            <a:picLocks noChangeAspect="1"/>
          </p:cNvPicPr>
          <p:nvPr userDrawn="1"/>
        </p:nvPicPr>
        <p:blipFill rotWithShape="1">
          <a:blip r:embed="rId3" cstate="email">
            <a:biLevel thresh="25000"/>
            <a:alphaModFix amt="56000"/>
            <a:extLst>
              <a:ext uri="{BEBA8EAE-BF5A-486C-A8C5-ECC9F3942E4B}">
                <a14:imgProps xmlns:a14="http://schemas.microsoft.com/office/drawing/2010/main">
                  <a14:imgLayer r:embed="rId4">
                    <a14:imgEffect>
                      <a14:saturation sat="99000"/>
                    </a14:imgEffect>
                  </a14:imgLayer>
                </a14:imgProps>
              </a:ext>
              <a:ext uri="{28A0092B-C50C-407E-A947-70E740481C1C}">
                <a14:useLocalDpi xmlns:a14="http://schemas.microsoft.com/office/drawing/2010/main"/>
              </a:ext>
            </a:extLst>
          </a:blip>
          <a:srcRect/>
          <a:stretch/>
        </p:blipFill>
        <p:spPr>
          <a:xfrm>
            <a:off x="10385840" y="282072"/>
            <a:ext cx="1185132" cy="448425"/>
          </a:xfrm>
          <a:prstGeom prst="rect">
            <a:avLst/>
          </a:prstGeom>
        </p:spPr>
      </p:pic>
      <p:sp>
        <p:nvSpPr>
          <p:cNvPr id="37" name="矩形 36">
            <a:extLst>
              <a:ext uri="{FF2B5EF4-FFF2-40B4-BE49-F238E27FC236}">
                <a16:creationId xmlns:a16="http://schemas.microsoft.com/office/drawing/2014/main" id="{BA8A0079-1D89-4127-B20E-0F4991539D0A}"/>
              </a:ext>
            </a:extLst>
          </p:cNvPr>
          <p:cNvSpPr/>
          <p:nvPr userDrawn="1"/>
        </p:nvSpPr>
        <p:spPr>
          <a:xfrm>
            <a:off x="11148316" y="761960"/>
            <a:ext cx="380108" cy="2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23C7CAC8-787B-4E25-B0DE-2E45C49BC994}"/>
              </a:ext>
            </a:extLst>
          </p:cNvPr>
          <p:cNvSpPr/>
          <p:nvPr userDrawn="1"/>
        </p:nvSpPr>
        <p:spPr>
          <a:xfrm>
            <a:off x="819248"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平行四边形 20">
            <a:extLst>
              <a:ext uri="{FF2B5EF4-FFF2-40B4-BE49-F238E27FC236}">
                <a16:creationId xmlns:a16="http://schemas.microsoft.com/office/drawing/2014/main" id="{ED27BAFF-4A5E-4E6D-ACF2-F094F690D1F9}"/>
              </a:ext>
            </a:extLst>
          </p:cNvPr>
          <p:cNvSpPr/>
          <p:nvPr userDrawn="1"/>
        </p:nvSpPr>
        <p:spPr>
          <a:xfrm>
            <a:off x="991825"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平行四边形 21">
            <a:extLst>
              <a:ext uri="{FF2B5EF4-FFF2-40B4-BE49-F238E27FC236}">
                <a16:creationId xmlns:a16="http://schemas.microsoft.com/office/drawing/2014/main" id="{68B89EB2-537A-4CB3-997A-EAB8F4E792EA}"/>
              </a:ext>
            </a:extLst>
          </p:cNvPr>
          <p:cNvSpPr/>
          <p:nvPr userDrawn="1"/>
        </p:nvSpPr>
        <p:spPr>
          <a:xfrm>
            <a:off x="1164401" y="342337"/>
            <a:ext cx="302321" cy="419623"/>
          </a:xfrm>
          <a:prstGeom prst="parallelogram">
            <a:avLst>
              <a:gd name="adj" fmla="val 612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a:extLst>
              <a:ext uri="{FF2B5EF4-FFF2-40B4-BE49-F238E27FC236}">
                <a16:creationId xmlns:a16="http://schemas.microsoft.com/office/drawing/2014/main" id="{8C6E0EFE-9441-427B-A69B-9AB92F02BF0C}"/>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4485" r="71761" b="11734"/>
          <a:stretch/>
        </p:blipFill>
        <p:spPr>
          <a:xfrm>
            <a:off x="634816" y="285751"/>
            <a:ext cx="417436" cy="505010"/>
          </a:xfrm>
          <a:prstGeom prst="rect">
            <a:avLst/>
          </a:prstGeom>
          <a:effectLst>
            <a:outerShdw blurRad="50800" dist="38100" dir="2700000" algn="tl" rotWithShape="0">
              <a:prstClr val="black">
                <a:alpha val="20000"/>
              </a:prstClr>
            </a:outerShdw>
          </a:effectLst>
        </p:spPr>
      </p:pic>
      <p:sp>
        <p:nvSpPr>
          <p:cNvPr id="24" name="文本占位符 4">
            <a:extLst>
              <a:ext uri="{FF2B5EF4-FFF2-40B4-BE49-F238E27FC236}">
                <a16:creationId xmlns:a16="http://schemas.microsoft.com/office/drawing/2014/main" id="{E3C15E83-57D0-4884-B665-A8563B9028BC}"/>
              </a:ext>
            </a:extLst>
          </p:cNvPr>
          <p:cNvSpPr>
            <a:spLocks noGrp="1"/>
          </p:cNvSpPr>
          <p:nvPr>
            <p:ph type="body" sz="quarter" idx="12"/>
          </p:nvPr>
        </p:nvSpPr>
        <p:spPr>
          <a:xfrm>
            <a:off x="1509554" y="313307"/>
            <a:ext cx="4019217" cy="505010"/>
          </a:xfrm>
        </p:spPr>
        <p:txBody>
          <a:bodyPr tIns="46800" bIns="0">
            <a:noAutofit/>
          </a:bodyPr>
          <a:lstStyle>
            <a:lvl1pPr marL="0" indent="0">
              <a:buNone/>
              <a:defRPr sz="3200">
                <a:solidFill>
                  <a:schemeClr val="tx1"/>
                </a:solidFill>
                <a:latin typeface="+mj-ea"/>
                <a:ea typeface="+mj-ea"/>
              </a:defRPr>
            </a:lvl1pPr>
          </a:lstStyle>
          <a:p>
            <a:pPr lvl="0"/>
            <a:r>
              <a:rPr lang="zh-CN" altLang="en-US" dirty="0"/>
              <a:t>单击此处编辑母版</a:t>
            </a:r>
          </a:p>
        </p:txBody>
      </p:sp>
    </p:spTree>
    <p:extLst>
      <p:ext uri="{BB962C8B-B14F-4D97-AF65-F5344CB8AC3E}">
        <p14:creationId xmlns:p14="http://schemas.microsoft.com/office/powerpoint/2010/main" val="20834128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时间轴-2">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A2F43D50-94C3-4A13-8A34-56FC8DF58344}"/>
              </a:ext>
            </a:extLst>
          </p:cNvPr>
          <p:cNvSpPr>
            <a:spLocks noChangeAspect="1"/>
          </p:cNvSpPr>
          <p:nvPr userDrawn="1"/>
        </p:nvSpPr>
        <p:spPr>
          <a:xfrm>
            <a:off x="0" y="0"/>
            <a:ext cx="12202981" cy="6858000"/>
          </a:xfrm>
          <a:prstGeom prst="rect">
            <a:avLst/>
          </a:prstGeom>
          <a:blipFill dpi="0" rotWithShape="1">
            <a:blip r:embed="rId2" cstate="email">
              <a:extLst>
                <a:ext uri="{28A0092B-C50C-407E-A947-70E740481C1C}">
                  <a14:useLocalDpi xmlns:a14="http://schemas.microsoft.com/office/drawing/2010/main"/>
                </a:ext>
              </a:extLst>
            </a:blip>
            <a:srcRect/>
            <a:stretch>
              <a:fillRect r="9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AB3280DC-C416-4A19-A89A-669CED5C029E}"/>
              </a:ext>
            </a:extLst>
          </p:cNvPr>
          <p:cNvSpPr/>
          <p:nvPr userDrawn="1"/>
        </p:nvSpPr>
        <p:spPr>
          <a:xfrm>
            <a:off x="563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69C59A1-1CF3-402D-B23C-1A2CC46FCE2B}"/>
              </a:ext>
            </a:extLst>
          </p:cNvPr>
          <p:cNvSpPr/>
          <p:nvPr userDrawn="1"/>
        </p:nvSpPr>
        <p:spPr>
          <a:xfrm>
            <a:off x="-2976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3E55C30B-6254-46AD-9CBE-5EFAA9BDC43B}"/>
              </a:ext>
            </a:extLst>
          </p:cNvPr>
          <p:cNvSpPr/>
          <p:nvPr userDrawn="1"/>
        </p:nvSpPr>
        <p:spPr>
          <a:xfrm>
            <a:off x="-297688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0AE4949-BCD2-454D-ADF7-E8EE3CD398F7}"/>
              </a:ext>
            </a:extLst>
          </p:cNvPr>
          <p:cNvSpPr/>
          <p:nvPr userDrawn="1"/>
        </p:nvSpPr>
        <p:spPr>
          <a:xfrm>
            <a:off x="32207200" y="618744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D548560-53CC-416A-9024-17BD2E5D9FD5}"/>
              </a:ext>
            </a:extLst>
          </p:cNvPr>
          <p:cNvSpPr/>
          <p:nvPr userDrawn="1"/>
        </p:nvSpPr>
        <p:spPr>
          <a:xfrm>
            <a:off x="431292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CD825BA-ED1B-4FB3-94D1-D4BED01CE2E0}"/>
              </a:ext>
            </a:extLst>
          </p:cNvPr>
          <p:cNvSpPr/>
          <p:nvPr userDrawn="1"/>
        </p:nvSpPr>
        <p:spPr>
          <a:xfrm>
            <a:off x="431292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F2894C4C-9B07-438E-B758-EB7895F1AE8B}"/>
              </a:ext>
            </a:extLst>
          </p:cNvPr>
          <p:cNvSpPr/>
          <p:nvPr userDrawn="1"/>
        </p:nvSpPr>
        <p:spPr>
          <a:xfrm>
            <a:off x="0" y="0"/>
            <a:ext cx="12186623" cy="685800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灯片编号占位符 22">
            <a:extLst>
              <a:ext uri="{FF2B5EF4-FFF2-40B4-BE49-F238E27FC236}">
                <a16:creationId xmlns:a16="http://schemas.microsoft.com/office/drawing/2014/main" id="{F261ABBB-C985-4909-ADCC-916DA419D508}"/>
              </a:ext>
            </a:extLst>
          </p:cNvPr>
          <p:cNvSpPr>
            <a:spLocks noGrp="1"/>
          </p:cNvSpPr>
          <p:nvPr>
            <p:ph type="sldNum" sz="quarter" idx="11"/>
          </p:nvPr>
        </p:nvSpPr>
        <p:spPr>
          <a:xfrm>
            <a:off x="10735950" y="6269716"/>
            <a:ext cx="782950" cy="423651"/>
          </a:xfrm>
        </p:spPr>
        <p:txBody>
          <a:bodyPr/>
          <a:lstStyle/>
          <a:p>
            <a:fld id="{8C03D14A-F467-4E71-B245-154B171B7094}" type="slidenum">
              <a:rPr lang="zh-CN" altLang="en-US" smtClean="0"/>
              <a:t>‹#›</a:t>
            </a:fld>
            <a:endParaRPr lang="zh-CN" altLang="en-US" dirty="0"/>
          </a:p>
        </p:txBody>
      </p:sp>
      <p:sp>
        <p:nvSpPr>
          <p:cNvPr id="34" name="页脚占位符 21">
            <a:extLst>
              <a:ext uri="{FF2B5EF4-FFF2-40B4-BE49-F238E27FC236}">
                <a16:creationId xmlns:a16="http://schemas.microsoft.com/office/drawing/2014/main" id="{E01AEDCA-DD2E-48C8-9BA7-01F5DD8911D4}"/>
              </a:ext>
            </a:extLst>
          </p:cNvPr>
          <p:cNvSpPr>
            <a:spLocks noGrp="1"/>
          </p:cNvSpPr>
          <p:nvPr>
            <p:ph type="ftr" sz="quarter" idx="10"/>
          </p:nvPr>
        </p:nvSpPr>
        <p:spPr>
          <a:xfrm>
            <a:off x="561975" y="6269716"/>
            <a:ext cx="1632857" cy="365125"/>
          </a:xfrm>
          <a:prstGeom prst="rect">
            <a:avLst/>
          </a:prstGeom>
        </p:spPr>
        <p:txBody>
          <a:bodyPr/>
          <a:lstStyle>
            <a:lvl1pPr algn="l">
              <a:defRPr/>
            </a:lvl1pPr>
          </a:lstStyle>
          <a:p>
            <a:r>
              <a:rPr lang="zh-CN" altLang="en-US"/>
              <a:t>海纳百川 大道致远</a:t>
            </a:r>
            <a:endParaRPr lang="zh-CN" altLang="en-US" dirty="0"/>
          </a:p>
        </p:txBody>
      </p:sp>
    </p:spTree>
    <p:extLst>
      <p:ext uri="{BB962C8B-B14F-4D97-AF65-F5344CB8AC3E}">
        <p14:creationId xmlns:p14="http://schemas.microsoft.com/office/powerpoint/2010/main" val="245659548"/>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时间轴-3">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A2F43D50-94C3-4A13-8A34-56FC8DF58344}"/>
              </a:ext>
            </a:extLst>
          </p:cNvPr>
          <p:cNvSpPr>
            <a:spLocks noChangeAspect="1"/>
          </p:cNvSpPr>
          <p:nvPr userDrawn="1"/>
        </p:nvSpPr>
        <p:spPr>
          <a:xfrm>
            <a:off x="0" y="0"/>
            <a:ext cx="12186623"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AB3280DC-C416-4A19-A89A-669CED5C029E}"/>
              </a:ext>
            </a:extLst>
          </p:cNvPr>
          <p:cNvSpPr/>
          <p:nvPr userDrawn="1"/>
        </p:nvSpPr>
        <p:spPr>
          <a:xfrm>
            <a:off x="563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69C59A1-1CF3-402D-B23C-1A2CC46FCE2B}"/>
              </a:ext>
            </a:extLst>
          </p:cNvPr>
          <p:cNvSpPr/>
          <p:nvPr userDrawn="1"/>
        </p:nvSpPr>
        <p:spPr>
          <a:xfrm>
            <a:off x="-2976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3E55C30B-6254-46AD-9CBE-5EFAA9BDC43B}"/>
              </a:ext>
            </a:extLst>
          </p:cNvPr>
          <p:cNvSpPr/>
          <p:nvPr userDrawn="1"/>
        </p:nvSpPr>
        <p:spPr>
          <a:xfrm>
            <a:off x="-297688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0AE4949-BCD2-454D-ADF7-E8EE3CD398F7}"/>
              </a:ext>
            </a:extLst>
          </p:cNvPr>
          <p:cNvSpPr/>
          <p:nvPr userDrawn="1"/>
        </p:nvSpPr>
        <p:spPr>
          <a:xfrm>
            <a:off x="32207200" y="618744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D548560-53CC-416A-9024-17BD2E5D9FD5}"/>
              </a:ext>
            </a:extLst>
          </p:cNvPr>
          <p:cNvSpPr/>
          <p:nvPr userDrawn="1"/>
        </p:nvSpPr>
        <p:spPr>
          <a:xfrm>
            <a:off x="431292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CD825BA-ED1B-4FB3-94D1-D4BED01CE2E0}"/>
              </a:ext>
            </a:extLst>
          </p:cNvPr>
          <p:cNvSpPr/>
          <p:nvPr userDrawn="1"/>
        </p:nvSpPr>
        <p:spPr>
          <a:xfrm>
            <a:off x="431292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CE0BEDDF-36C7-466E-982D-844F72BF6AF4}"/>
              </a:ext>
            </a:extLst>
          </p:cNvPr>
          <p:cNvSpPr/>
          <p:nvPr userDrawn="1"/>
        </p:nvSpPr>
        <p:spPr>
          <a:xfrm>
            <a:off x="5377" y="0"/>
            <a:ext cx="12186623" cy="685800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灯片编号占位符 22">
            <a:extLst>
              <a:ext uri="{FF2B5EF4-FFF2-40B4-BE49-F238E27FC236}">
                <a16:creationId xmlns:a16="http://schemas.microsoft.com/office/drawing/2014/main" id="{F261ABBB-C985-4909-ADCC-916DA419D508}"/>
              </a:ext>
            </a:extLst>
          </p:cNvPr>
          <p:cNvSpPr>
            <a:spLocks noGrp="1"/>
          </p:cNvSpPr>
          <p:nvPr>
            <p:ph type="sldNum" sz="quarter" idx="11"/>
          </p:nvPr>
        </p:nvSpPr>
        <p:spPr>
          <a:xfrm>
            <a:off x="10735950" y="6269716"/>
            <a:ext cx="782950" cy="423651"/>
          </a:xfrm>
        </p:spPr>
        <p:txBody>
          <a:bodyPr/>
          <a:lstStyle/>
          <a:p>
            <a:fld id="{8C03D14A-F467-4E71-B245-154B171B7094}" type="slidenum">
              <a:rPr lang="zh-CN" altLang="en-US" smtClean="0"/>
              <a:t>‹#›</a:t>
            </a:fld>
            <a:endParaRPr lang="zh-CN" altLang="en-US" dirty="0"/>
          </a:p>
        </p:txBody>
      </p:sp>
      <p:sp>
        <p:nvSpPr>
          <p:cNvPr id="34" name="页脚占位符 21">
            <a:extLst>
              <a:ext uri="{FF2B5EF4-FFF2-40B4-BE49-F238E27FC236}">
                <a16:creationId xmlns:a16="http://schemas.microsoft.com/office/drawing/2014/main" id="{E01AEDCA-DD2E-48C8-9BA7-01F5DD8911D4}"/>
              </a:ext>
            </a:extLst>
          </p:cNvPr>
          <p:cNvSpPr>
            <a:spLocks noGrp="1"/>
          </p:cNvSpPr>
          <p:nvPr>
            <p:ph type="ftr" sz="quarter" idx="10"/>
          </p:nvPr>
        </p:nvSpPr>
        <p:spPr>
          <a:xfrm>
            <a:off x="561975" y="6269716"/>
            <a:ext cx="1632857" cy="365125"/>
          </a:xfrm>
          <a:prstGeom prst="rect">
            <a:avLst/>
          </a:prstGeom>
        </p:spPr>
        <p:txBody>
          <a:bodyPr/>
          <a:lstStyle>
            <a:lvl1pPr algn="l">
              <a:defRPr/>
            </a:lvl1pPr>
          </a:lstStyle>
          <a:p>
            <a:r>
              <a:rPr lang="zh-CN" altLang="en-US"/>
              <a:t>海纳百川 大道致远</a:t>
            </a:r>
            <a:endParaRPr lang="zh-CN" altLang="en-US" dirty="0"/>
          </a:p>
        </p:txBody>
      </p:sp>
    </p:spTree>
    <p:extLst>
      <p:ext uri="{BB962C8B-B14F-4D97-AF65-F5344CB8AC3E}">
        <p14:creationId xmlns:p14="http://schemas.microsoft.com/office/powerpoint/2010/main" val="1347093138"/>
      </p:ext>
    </p:extLst>
  </p:cSld>
  <p:clrMapOvr>
    <a:masterClrMapping/>
  </p:clrMapOvr>
  <p:extLst>
    <p:ext uri="{DCECCB84-F9BA-43D5-87BE-67443E8EF086}">
      <p15:sldGuideLst xmlns:p15="http://schemas.microsoft.com/office/powerpoint/2012/main">
        <p15:guide id="4" orient="horz" pos="2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09851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6231180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574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73283EC6-98A1-4720-81B0-0C9EBA061351}"/>
              </a:ext>
            </a:extLst>
          </p:cNvPr>
          <p:cNvSpPr>
            <a:spLocks noGrp="1"/>
          </p:cNvSpPr>
          <p:nvPr>
            <p:ph type="sldNum" sz="quarter" idx="12"/>
          </p:nvPr>
        </p:nvSpPr>
        <p:spPr/>
        <p:txBody>
          <a:bodyPr/>
          <a:lstStyle/>
          <a:p>
            <a:fld id="{8C03D14A-F467-4E71-B245-154B171B7094}" type="slidenum">
              <a:rPr lang="zh-CN" altLang="en-US" smtClean="0"/>
              <a:t>‹#›</a:t>
            </a:fld>
            <a:endParaRPr lang="zh-CN" altLang="en-US"/>
          </a:p>
        </p:txBody>
      </p:sp>
      <p:sp>
        <p:nvSpPr>
          <p:cNvPr id="14" name="页脚占位符 21">
            <a:extLst>
              <a:ext uri="{FF2B5EF4-FFF2-40B4-BE49-F238E27FC236}">
                <a16:creationId xmlns:a16="http://schemas.microsoft.com/office/drawing/2014/main" id="{249766CF-92C0-4305-8BB2-7D7C5233C83D}"/>
              </a:ext>
            </a:extLst>
          </p:cNvPr>
          <p:cNvSpPr>
            <a:spLocks noGrp="1"/>
          </p:cNvSpPr>
          <p:nvPr>
            <p:ph type="ftr" sz="quarter" idx="10"/>
          </p:nvPr>
        </p:nvSpPr>
        <p:spPr>
          <a:xfrm>
            <a:off x="561975" y="6269716"/>
            <a:ext cx="1632857" cy="365125"/>
          </a:xfrm>
          <a:prstGeom prst="rect">
            <a:avLst/>
          </a:prstGeom>
        </p:spPr>
        <p:txBody>
          <a:bodyPr/>
          <a:lstStyle>
            <a:lvl1pPr algn="l">
              <a:defRPr/>
            </a:lvl1pPr>
          </a:lstStyle>
          <a:p>
            <a:r>
              <a:rPr lang="zh-CN" altLang="en-US"/>
              <a:t>海纳百川 大道致远</a:t>
            </a:r>
            <a:endParaRPr lang="zh-CN" altLang="en-US" dirty="0"/>
          </a:p>
        </p:txBody>
      </p:sp>
      <p:cxnSp>
        <p:nvCxnSpPr>
          <p:cNvPr id="9" name="直接连接符 8">
            <a:extLst>
              <a:ext uri="{FF2B5EF4-FFF2-40B4-BE49-F238E27FC236}">
                <a16:creationId xmlns:a16="http://schemas.microsoft.com/office/drawing/2014/main" id="{B2A698C5-B9E3-4D86-B1C7-EF707690C18D}"/>
              </a:ext>
            </a:extLst>
          </p:cNvPr>
          <p:cNvCxnSpPr>
            <a:cxnSpLocks/>
          </p:cNvCxnSpPr>
          <p:nvPr userDrawn="1"/>
        </p:nvCxnSpPr>
        <p:spPr>
          <a:xfrm>
            <a:off x="819248" y="763322"/>
            <a:ext cx="10699651"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C568DF91-E43A-408C-BD08-148BE466DBE1}"/>
              </a:ext>
            </a:extLst>
          </p:cNvPr>
          <p:cNvPicPr>
            <a:picLocks noChangeAspect="1"/>
          </p:cNvPicPr>
          <p:nvPr userDrawn="1"/>
        </p:nvPicPr>
        <p:blipFill rotWithShape="1">
          <a:blip r:embed="rId2" cstate="email">
            <a:biLevel thresh="25000"/>
            <a:alphaModFix amt="56000"/>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0385840" y="282072"/>
            <a:ext cx="1185132" cy="448425"/>
          </a:xfrm>
          <a:prstGeom prst="rect">
            <a:avLst/>
          </a:prstGeom>
        </p:spPr>
      </p:pic>
      <p:sp>
        <p:nvSpPr>
          <p:cNvPr id="10" name="矩形 9">
            <a:extLst>
              <a:ext uri="{FF2B5EF4-FFF2-40B4-BE49-F238E27FC236}">
                <a16:creationId xmlns:a16="http://schemas.microsoft.com/office/drawing/2014/main" id="{9D7EAAD7-F4D9-4799-826E-068D2D84F965}"/>
              </a:ext>
            </a:extLst>
          </p:cNvPr>
          <p:cNvSpPr/>
          <p:nvPr userDrawn="1"/>
        </p:nvSpPr>
        <p:spPr>
          <a:xfrm>
            <a:off x="11148316" y="761960"/>
            <a:ext cx="380108" cy="2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a:extLst>
              <a:ext uri="{FF2B5EF4-FFF2-40B4-BE49-F238E27FC236}">
                <a16:creationId xmlns:a16="http://schemas.microsoft.com/office/drawing/2014/main" id="{94C0FA8A-5BC5-4370-A5AF-57E15EA84EAE}"/>
              </a:ext>
            </a:extLst>
          </p:cNvPr>
          <p:cNvSpPr/>
          <p:nvPr userDrawn="1"/>
        </p:nvSpPr>
        <p:spPr>
          <a:xfrm rot="20915735">
            <a:off x="11988953" y="5876010"/>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椭圆 7">
            <a:extLst>
              <a:ext uri="{FF2B5EF4-FFF2-40B4-BE49-F238E27FC236}">
                <a16:creationId xmlns:a16="http://schemas.microsoft.com/office/drawing/2014/main" id="{176727DE-57F5-4084-BB96-2ABBBA9BD3CC}"/>
              </a:ext>
            </a:extLst>
          </p:cNvPr>
          <p:cNvSpPr/>
          <p:nvPr userDrawn="1"/>
        </p:nvSpPr>
        <p:spPr>
          <a:xfrm rot="20915735">
            <a:off x="10973919" y="6239722"/>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等腰三角形 10">
            <a:extLst>
              <a:ext uri="{FF2B5EF4-FFF2-40B4-BE49-F238E27FC236}">
                <a16:creationId xmlns:a16="http://schemas.microsoft.com/office/drawing/2014/main" id="{ECFE4291-C4BD-477E-BA48-65C5EEC1D656}"/>
              </a:ext>
            </a:extLst>
          </p:cNvPr>
          <p:cNvSpPr/>
          <p:nvPr userDrawn="1"/>
        </p:nvSpPr>
        <p:spPr>
          <a:xfrm rot="20915735">
            <a:off x="11364251" y="5391781"/>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菱形 11">
            <a:extLst>
              <a:ext uri="{FF2B5EF4-FFF2-40B4-BE49-F238E27FC236}">
                <a16:creationId xmlns:a16="http://schemas.microsoft.com/office/drawing/2014/main" id="{099991E7-60D5-40DF-9F7B-69B00D3F8E4F}"/>
              </a:ext>
            </a:extLst>
          </p:cNvPr>
          <p:cNvSpPr/>
          <p:nvPr userDrawn="1"/>
        </p:nvSpPr>
        <p:spPr>
          <a:xfrm rot="2699546">
            <a:off x="9360329" y="610253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椭圆 14">
            <a:extLst>
              <a:ext uri="{FF2B5EF4-FFF2-40B4-BE49-F238E27FC236}">
                <a16:creationId xmlns:a16="http://schemas.microsoft.com/office/drawing/2014/main" id="{545978BA-2A45-4BBB-9565-E6B4ADDBA41A}"/>
              </a:ext>
            </a:extLst>
          </p:cNvPr>
          <p:cNvSpPr/>
          <p:nvPr userDrawn="1"/>
        </p:nvSpPr>
        <p:spPr>
          <a:xfrm rot="20915735">
            <a:off x="8457274" y="6563076"/>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等腰三角形 15">
            <a:extLst>
              <a:ext uri="{FF2B5EF4-FFF2-40B4-BE49-F238E27FC236}">
                <a16:creationId xmlns:a16="http://schemas.microsoft.com/office/drawing/2014/main" id="{0A02879B-2E06-408D-90F2-A3CD3A67193A}"/>
              </a:ext>
            </a:extLst>
          </p:cNvPr>
          <p:cNvSpPr/>
          <p:nvPr userDrawn="1"/>
        </p:nvSpPr>
        <p:spPr>
          <a:xfrm rot="10306204">
            <a:off x="9944420" y="6767186"/>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菱形 16">
            <a:extLst>
              <a:ext uri="{FF2B5EF4-FFF2-40B4-BE49-F238E27FC236}">
                <a16:creationId xmlns:a16="http://schemas.microsoft.com/office/drawing/2014/main" id="{1389C0F5-FC22-428E-8637-A42867D3822A}"/>
              </a:ext>
            </a:extLst>
          </p:cNvPr>
          <p:cNvSpPr/>
          <p:nvPr userDrawn="1"/>
        </p:nvSpPr>
        <p:spPr>
          <a:xfrm rot="20915735">
            <a:off x="4370623" y="6459318"/>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椭圆 17">
            <a:extLst>
              <a:ext uri="{FF2B5EF4-FFF2-40B4-BE49-F238E27FC236}">
                <a16:creationId xmlns:a16="http://schemas.microsoft.com/office/drawing/2014/main" id="{C4068338-FCC7-4452-AAEF-FEC8AA225F92}"/>
              </a:ext>
            </a:extLst>
          </p:cNvPr>
          <p:cNvSpPr/>
          <p:nvPr userDrawn="1"/>
        </p:nvSpPr>
        <p:spPr>
          <a:xfrm rot="20915735">
            <a:off x="3355589" y="6823030"/>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等腰三角形 18">
            <a:extLst>
              <a:ext uri="{FF2B5EF4-FFF2-40B4-BE49-F238E27FC236}">
                <a16:creationId xmlns:a16="http://schemas.microsoft.com/office/drawing/2014/main" id="{40AF0986-2902-4AEA-9D3E-B13DFED53B74}"/>
              </a:ext>
            </a:extLst>
          </p:cNvPr>
          <p:cNvSpPr/>
          <p:nvPr userDrawn="1"/>
        </p:nvSpPr>
        <p:spPr>
          <a:xfrm rot="20915735">
            <a:off x="2575044" y="6430835"/>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菱形 19">
            <a:extLst>
              <a:ext uri="{FF2B5EF4-FFF2-40B4-BE49-F238E27FC236}">
                <a16:creationId xmlns:a16="http://schemas.microsoft.com/office/drawing/2014/main" id="{814E99CA-287E-427B-9256-894FFB50C194}"/>
              </a:ext>
            </a:extLst>
          </p:cNvPr>
          <p:cNvSpPr/>
          <p:nvPr userDrawn="1"/>
        </p:nvSpPr>
        <p:spPr>
          <a:xfrm rot="3704336">
            <a:off x="1853978" y="672552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a:extLst>
              <a:ext uri="{FF2B5EF4-FFF2-40B4-BE49-F238E27FC236}">
                <a16:creationId xmlns:a16="http://schemas.microsoft.com/office/drawing/2014/main" id="{839A85F8-14BB-421D-A10E-2EA44F914805}"/>
              </a:ext>
            </a:extLst>
          </p:cNvPr>
          <p:cNvSpPr/>
          <p:nvPr userDrawn="1"/>
        </p:nvSpPr>
        <p:spPr>
          <a:xfrm rot="20915735">
            <a:off x="167151" y="5200668"/>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等腰三角形 21">
            <a:extLst>
              <a:ext uri="{FF2B5EF4-FFF2-40B4-BE49-F238E27FC236}">
                <a16:creationId xmlns:a16="http://schemas.microsoft.com/office/drawing/2014/main" id="{77A9BD08-903A-48B6-B368-339C21396E28}"/>
              </a:ext>
            </a:extLst>
          </p:cNvPr>
          <p:cNvSpPr/>
          <p:nvPr userDrawn="1"/>
        </p:nvSpPr>
        <p:spPr>
          <a:xfrm rot="10306204">
            <a:off x="194692" y="6169763"/>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741684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3" name="灯片编号占位符 22">
            <a:extLst>
              <a:ext uri="{FF2B5EF4-FFF2-40B4-BE49-F238E27FC236}">
                <a16:creationId xmlns:a16="http://schemas.microsoft.com/office/drawing/2014/main" id="{F261ABBB-C985-4909-ADCC-916DA419D508}"/>
              </a:ext>
            </a:extLst>
          </p:cNvPr>
          <p:cNvSpPr>
            <a:spLocks noGrp="1"/>
          </p:cNvSpPr>
          <p:nvPr>
            <p:ph type="sldNum" sz="quarter" idx="11"/>
          </p:nvPr>
        </p:nvSpPr>
        <p:spPr>
          <a:xfrm>
            <a:off x="11109326" y="6269716"/>
            <a:ext cx="409574" cy="365125"/>
          </a:xfrm>
        </p:spPr>
        <p:txBody>
          <a:bodyPr/>
          <a:lstStyle/>
          <a:p>
            <a:fld id="{8C03D14A-F467-4E71-B245-154B171B7094}" type="slidenum">
              <a:rPr lang="zh-CN" altLang="en-US" smtClean="0"/>
              <a:t>‹#›</a:t>
            </a:fld>
            <a:endParaRPr lang="zh-CN" altLang="en-US"/>
          </a:p>
        </p:txBody>
      </p:sp>
      <p:sp>
        <p:nvSpPr>
          <p:cNvPr id="26" name="矩形 25">
            <a:extLst>
              <a:ext uri="{FF2B5EF4-FFF2-40B4-BE49-F238E27FC236}">
                <a16:creationId xmlns:a16="http://schemas.microsoft.com/office/drawing/2014/main" id="{AB3280DC-C416-4A19-A89A-669CED5C029E}"/>
              </a:ext>
            </a:extLst>
          </p:cNvPr>
          <p:cNvSpPr/>
          <p:nvPr userDrawn="1"/>
        </p:nvSpPr>
        <p:spPr>
          <a:xfrm>
            <a:off x="563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69C59A1-1CF3-402D-B23C-1A2CC46FCE2B}"/>
              </a:ext>
            </a:extLst>
          </p:cNvPr>
          <p:cNvSpPr/>
          <p:nvPr userDrawn="1"/>
        </p:nvSpPr>
        <p:spPr>
          <a:xfrm>
            <a:off x="-2976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3E55C30B-6254-46AD-9CBE-5EFAA9BDC43B}"/>
              </a:ext>
            </a:extLst>
          </p:cNvPr>
          <p:cNvSpPr/>
          <p:nvPr userDrawn="1"/>
        </p:nvSpPr>
        <p:spPr>
          <a:xfrm>
            <a:off x="-297688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0AE4949-BCD2-454D-ADF7-E8EE3CD398F7}"/>
              </a:ext>
            </a:extLst>
          </p:cNvPr>
          <p:cNvSpPr/>
          <p:nvPr userDrawn="1"/>
        </p:nvSpPr>
        <p:spPr>
          <a:xfrm>
            <a:off x="32207200" y="618744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D548560-53CC-416A-9024-17BD2E5D9FD5}"/>
              </a:ext>
            </a:extLst>
          </p:cNvPr>
          <p:cNvSpPr/>
          <p:nvPr userDrawn="1"/>
        </p:nvSpPr>
        <p:spPr>
          <a:xfrm>
            <a:off x="431292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CD825BA-ED1B-4FB3-94D1-D4BED01CE2E0}"/>
              </a:ext>
            </a:extLst>
          </p:cNvPr>
          <p:cNvSpPr/>
          <p:nvPr userDrawn="1"/>
        </p:nvSpPr>
        <p:spPr>
          <a:xfrm>
            <a:off x="431292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页脚占位符 21">
            <a:extLst>
              <a:ext uri="{FF2B5EF4-FFF2-40B4-BE49-F238E27FC236}">
                <a16:creationId xmlns:a16="http://schemas.microsoft.com/office/drawing/2014/main" id="{D32A5FE0-317E-4E77-8FB8-4601299EB5C1}"/>
              </a:ext>
            </a:extLst>
          </p:cNvPr>
          <p:cNvSpPr>
            <a:spLocks noGrp="1"/>
          </p:cNvSpPr>
          <p:nvPr>
            <p:ph type="ftr" sz="quarter" idx="10"/>
          </p:nvPr>
        </p:nvSpPr>
        <p:spPr>
          <a:xfrm>
            <a:off x="561975" y="6269716"/>
            <a:ext cx="1632857" cy="365125"/>
          </a:xfrm>
          <a:prstGeom prst="rect">
            <a:avLst/>
          </a:prstGeom>
        </p:spPr>
        <p:txBody>
          <a:bodyPr/>
          <a:lstStyle>
            <a:lvl1pPr algn="l">
              <a:defRPr/>
            </a:lvl1pPr>
          </a:lstStyle>
          <a:p>
            <a:r>
              <a:rPr lang="zh-CN" altLang="en-US"/>
              <a:t>海纳百川 大道致远</a:t>
            </a:r>
            <a:endParaRPr lang="zh-CN" altLang="en-US" dirty="0"/>
          </a:p>
        </p:txBody>
      </p:sp>
    </p:spTree>
    <p:extLst>
      <p:ext uri="{BB962C8B-B14F-4D97-AF65-F5344CB8AC3E}">
        <p14:creationId xmlns:p14="http://schemas.microsoft.com/office/powerpoint/2010/main" val="308836846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18CDFC2-19BD-46A4-94E3-03B381B4801C}"/>
              </a:ext>
            </a:extLst>
          </p:cNvPr>
          <p:cNvSpPr>
            <a:spLocks noGrp="1"/>
          </p:cNvSpPr>
          <p:nvPr>
            <p:ph type="sldNum" sz="quarter" idx="12"/>
          </p:nvPr>
        </p:nvSpPr>
        <p:spPr/>
        <p:txBody>
          <a:bodyPr/>
          <a:lstStyle/>
          <a:p>
            <a:fld id="{8C03D14A-F467-4E71-B245-154B171B7094}" type="slidenum">
              <a:rPr lang="zh-CN" altLang="en-US" smtClean="0"/>
              <a:t>‹#›</a:t>
            </a:fld>
            <a:endParaRPr lang="zh-CN" altLang="en-US"/>
          </a:p>
        </p:txBody>
      </p:sp>
      <p:sp>
        <p:nvSpPr>
          <p:cNvPr id="5" name="页脚占位符 21">
            <a:extLst>
              <a:ext uri="{FF2B5EF4-FFF2-40B4-BE49-F238E27FC236}">
                <a16:creationId xmlns:a16="http://schemas.microsoft.com/office/drawing/2014/main" id="{69048A2C-6FF1-4A9A-819A-2A60789BD75D}"/>
              </a:ext>
            </a:extLst>
          </p:cNvPr>
          <p:cNvSpPr>
            <a:spLocks noGrp="1"/>
          </p:cNvSpPr>
          <p:nvPr>
            <p:ph type="ftr" sz="quarter" idx="10"/>
          </p:nvPr>
        </p:nvSpPr>
        <p:spPr>
          <a:xfrm>
            <a:off x="561975" y="6269716"/>
            <a:ext cx="1632857" cy="365125"/>
          </a:xfrm>
          <a:prstGeom prst="rect">
            <a:avLst/>
          </a:prstGeom>
        </p:spPr>
        <p:txBody>
          <a:bodyPr/>
          <a:lstStyle>
            <a:lvl1pPr algn="l">
              <a:defRPr/>
            </a:lvl1pPr>
          </a:lstStyle>
          <a:p>
            <a:r>
              <a:rPr lang="zh-CN" altLang="en-US"/>
              <a:t>海纳百川 大道致远</a:t>
            </a:r>
            <a:endParaRPr lang="zh-CN" altLang="en-US" dirty="0"/>
          </a:p>
        </p:txBody>
      </p:sp>
    </p:spTree>
    <p:extLst>
      <p:ext uri="{BB962C8B-B14F-4D97-AF65-F5344CB8AC3E}">
        <p14:creationId xmlns:p14="http://schemas.microsoft.com/office/powerpoint/2010/main" val="3262482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页">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D68D4309-6F0C-4BC5-9D69-4566F24C6C04}"/>
              </a:ext>
            </a:extLst>
          </p:cNvPr>
          <p:cNvSpPr>
            <a:spLocks noGrp="1"/>
          </p:cNvSpPr>
          <p:nvPr>
            <p:ph type="pic" sz="quarter" idx="12"/>
          </p:nvPr>
        </p:nvSpPr>
        <p:spPr>
          <a:xfrm>
            <a:off x="1481137" y="0"/>
            <a:ext cx="10710863" cy="6858000"/>
          </a:xfrm>
        </p:spPr>
        <p:txBody>
          <a:bodyPr/>
          <a:lstStyle/>
          <a:p>
            <a:endParaRPr lang="zh-CN" altLang="en-US"/>
          </a:p>
        </p:txBody>
      </p:sp>
      <p:sp>
        <p:nvSpPr>
          <p:cNvPr id="23" name="灯片编号占位符 22">
            <a:extLst>
              <a:ext uri="{FF2B5EF4-FFF2-40B4-BE49-F238E27FC236}">
                <a16:creationId xmlns:a16="http://schemas.microsoft.com/office/drawing/2014/main" id="{F261ABBB-C985-4909-ADCC-916DA419D508}"/>
              </a:ext>
            </a:extLst>
          </p:cNvPr>
          <p:cNvSpPr>
            <a:spLocks noGrp="1"/>
          </p:cNvSpPr>
          <p:nvPr>
            <p:ph type="sldNum" sz="quarter" idx="11"/>
          </p:nvPr>
        </p:nvSpPr>
        <p:spPr>
          <a:xfrm>
            <a:off x="11109326" y="6269716"/>
            <a:ext cx="409574" cy="365125"/>
          </a:xfrm>
        </p:spPr>
        <p:txBody>
          <a:bodyPr/>
          <a:lstStyle/>
          <a:p>
            <a:fld id="{8C03D14A-F467-4E71-B245-154B171B7094}" type="slidenum">
              <a:rPr lang="zh-CN" altLang="en-US" smtClean="0"/>
              <a:t>‹#›</a:t>
            </a:fld>
            <a:endParaRPr lang="zh-CN" altLang="en-US"/>
          </a:p>
        </p:txBody>
      </p:sp>
      <p:sp>
        <p:nvSpPr>
          <p:cNvPr id="26" name="矩形 25">
            <a:extLst>
              <a:ext uri="{FF2B5EF4-FFF2-40B4-BE49-F238E27FC236}">
                <a16:creationId xmlns:a16="http://schemas.microsoft.com/office/drawing/2014/main" id="{AB3280DC-C416-4A19-A89A-669CED5C029E}"/>
              </a:ext>
            </a:extLst>
          </p:cNvPr>
          <p:cNvSpPr/>
          <p:nvPr userDrawn="1"/>
        </p:nvSpPr>
        <p:spPr>
          <a:xfrm>
            <a:off x="563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69C59A1-1CF3-402D-B23C-1A2CC46FCE2B}"/>
              </a:ext>
            </a:extLst>
          </p:cNvPr>
          <p:cNvSpPr/>
          <p:nvPr userDrawn="1"/>
        </p:nvSpPr>
        <p:spPr>
          <a:xfrm>
            <a:off x="-2976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3E55C30B-6254-46AD-9CBE-5EFAA9BDC43B}"/>
              </a:ext>
            </a:extLst>
          </p:cNvPr>
          <p:cNvSpPr/>
          <p:nvPr userDrawn="1"/>
        </p:nvSpPr>
        <p:spPr>
          <a:xfrm>
            <a:off x="-297688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0AE4949-BCD2-454D-ADF7-E8EE3CD398F7}"/>
              </a:ext>
            </a:extLst>
          </p:cNvPr>
          <p:cNvSpPr/>
          <p:nvPr userDrawn="1"/>
        </p:nvSpPr>
        <p:spPr>
          <a:xfrm>
            <a:off x="32207200" y="618744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D548560-53CC-416A-9024-17BD2E5D9FD5}"/>
              </a:ext>
            </a:extLst>
          </p:cNvPr>
          <p:cNvSpPr/>
          <p:nvPr userDrawn="1"/>
        </p:nvSpPr>
        <p:spPr>
          <a:xfrm>
            <a:off x="431292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CD825BA-ED1B-4FB3-94D1-D4BED01CE2E0}"/>
              </a:ext>
            </a:extLst>
          </p:cNvPr>
          <p:cNvSpPr/>
          <p:nvPr userDrawn="1"/>
        </p:nvSpPr>
        <p:spPr>
          <a:xfrm>
            <a:off x="431292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页脚占位符 21">
            <a:extLst>
              <a:ext uri="{FF2B5EF4-FFF2-40B4-BE49-F238E27FC236}">
                <a16:creationId xmlns:a16="http://schemas.microsoft.com/office/drawing/2014/main" id="{D32A5FE0-317E-4E77-8FB8-4601299EB5C1}"/>
              </a:ext>
            </a:extLst>
          </p:cNvPr>
          <p:cNvSpPr>
            <a:spLocks noGrp="1"/>
          </p:cNvSpPr>
          <p:nvPr>
            <p:ph type="ftr" sz="quarter" idx="10"/>
          </p:nvPr>
        </p:nvSpPr>
        <p:spPr>
          <a:xfrm>
            <a:off x="561975" y="6269716"/>
            <a:ext cx="1632857" cy="365125"/>
          </a:xfrm>
          <a:prstGeom prst="rect">
            <a:avLst/>
          </a:prstGeom>
        </p:spPr>
        <p:txBody>
          <a:bodyPr/>
          <a:lstStyle>
            <a:lvl1pPr algn="l">
              <a:defRPr/>
            </a:lvl1pPr>
          </a:lstStyle>
          <a:p>
            <a:r>
              <a:rPr lang="zh-CN" altLang="en-US"/>
              <a:t>海纳百川 大道致远</a:t>
            </a:r>
            <a:endParaRPr lang="zh-CN" altLang="en-US" dirty="0"/>
          </a:p>
        </p:txBody>
      </p:sp>
      <p:sp>
        <p:nvSpPr>
          <p:cNvPr id="11" name="菱形 10">
            <a:extLst>
              <a:ext uri="{FF2B5EF4-FFF2-40B4-BE49-F238E27FC236}">
                <a16:creationId xmlns:a16="http://schemas.microsoft.com/office/drawing/2014/main" id="{9FF7B111-DFC2-4379-89A2-FCED43AF5D1F}"/>
              </a:ext>
            </a:extLst>
          </p:cNvPr>
          <p:cNvSpPr/>
          <p:nvPr userDrawn="1"/>
        </p:nvSpPr>
        <p:spPr>
          <a:xfrm rot="20915735">
            <a:off x="11988953" y="5876010"/>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椭圆 11">
            <a:extLst>
              <a:ext uri="{FF2B5EF4-FFF2-40B4-BE49-F238E27FC236}">
                <a16:creationId xmlns:a16="http://schemas.microsoft.com/office/drawing/2014/main" id="{317E1290-EAC7-4AA9-9B49-360212AD2DD7}"/>
              </a:ext>
            </a:extLst>
          </p:cNvPr>
          <p:cNvSpPr/>
          <p:nvPr userDrawn="1"/>
        </p:nvSpPr>
        <p:spPr>
          <a:xfrm rot="20915735">
            <a:off x="10973919" y="6239722"/>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等腰三角形 12">
            <a:extLst>
              <a:ext uri="{FF2B5EF4-FFF2-40B4-BE49-F238E27FC236}">
                <a16:creationId xmlns:a16="http://schemas.microsoft.com/office/drawing/2014/main" id="{47A91CC8-FF5D-4A05-BE4C-9B3901235D33}"/>
              </a:ext>
            </a:extLst>
          </p:cNvPr>
          <p:cNvSpPr/>
          <p:nvPr userDrawn="1"/>
        </p:nvSpPr>
        <p:spPr>
          <a:xfrm rot="20915735">
            <a:off x="11364251" y="5391781"/>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菱形 13">
            <a:extLst>
              <a:ext uri="{FF2B5EF4-FFF2-40B4-BE49-F238E27FC236}">
                <a16:creationId xmlns:a16="http://schemas.microsoft.com/office/drawing/2014/main" id="{454BF87B-4304-4EC9-A565-811BF677919C}"/>
              </a:ext>
            </a:extLst>
          </p:cNvPr>
          <p:cNvSpPr/>
          <p:nvPr userDrawn="1"/>
        </p:nvSpPr>
        <p:spPr>
          <a:xfrm rot="2699546">
            <a:off x="9360329" y="610253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椭圆 14">
            <a:extLst>
              <a:ext uri="{FF2B5EF4-FFF2-40B4-BE49-F238E27FC236}">
                <a16:creationId xmlns:a16="http://schemas.microsoft.com/office/drawing/2014/main" id="{473976EE-54D2-46BD-8639-05013A65174A}"/>
              </a:ext>
            </a:extLst>
          </p:cNvPr>
          <p:cNvSpPr/>
          <p:nvPr userDrawn="1"/>
        </p:nvSpPr>
        <p:spPr>
          <a:xfrm rot="20915735">
            <a:off x="8457274" y="6563076"/>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等腰三角形 15">
            <a:extLst>
              <a:ext uri="{FF2B5EF4-FFF2-40B4-BE49-F238E27FC236}">
                <a16:creationId xmlns:a16="http://schemas.microsoft.com/office/drawing/2014/main" id="{6AEE3420-6118-44C7-8E64-A1F9FF70A6CC}"/>
              </a:ext>
            </a:extLst>
          </p:cNvPr>
          <p:cNvSpPr/>
          <p:nvPr userDrawn="1"/>
        </p:nvSpPr>
        <p:spPr>
          <a:xfrm rot="10306204">
            <a:off x="9944420" y="6767186"/>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菱形 16">
            <a:extLst>
              <a:ext uri="{FF2B5EF4-FFF2-40B4-BE49-F238E27FC236}">
                <a16:creationId xmlns:a16="http://schemas.microsoft.com/office/drawing/2014/main" id="{44CBB694-143F-436E-BC62-A187BDB14770}"/>
              </a:ext>
            </a:extLst>
          </p:cNvPr>
          <p:cNvSpPr/>
          <p:nvPr userDrawn="1"/>
        </p:nvSpPr>
        <p:spPr>
          <a:xfrm rot="20915735">
            <a:off x="4370623" y="6459318"/>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椭圆 17">
            <a:extLst>
              <a:ext uri="{FF2B5EF4-FFF2-40B4-BE49-F238E27FC236}">
                <a16:creationId xmlns:a16="http://schemas.microsoft.com/office/drawing/2014/main" id="{8798953A-511E-45E5-B287-45D571BAD68C}"/>
              </a:ext>
            </a:extLst>
          </p:cNvPr>
          <p:cNvSpPr/>
          <p:nvPr userDrawn="1"/>
        </p:nvSpPr>
        <p:spPr>
          <a:xfrm rot="20915735">
            <a:off x="3355589" y="6823030"/>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等腰三角形 18">
            <a:extLst>
              <a:ext uri="{FF2B5EF4-FFF2-40B4-BE49-F238E27FC236}">
                <a16:creationId xmlns:a16="http://schemas.microsoft.com/office/drawing/2014/main" id="{02970063-4433-4B25-A2BC-F13D0F1E1886}"/>
              </a:ext>
            </a:extLst>
          </p:cNvPr>
          <p:cNvSpPr/>
          <p:nvPr userDrawn="1"/>
        </p:nvSpPr>
        <p:spPr>
          <a:xfrm rot="20915735">
            <a:off x="2575044" y="6430835"/>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菱形 19">
            <a:extLst>
              <a:ext uri="{FF2B5EF4-FFF2-40B4-BE49-F238E27FC236}">
                <a16:creationId xmlns:a16="http://schemas.microsoft.com/office/drawing/2014/main" id="{648805C4-BFAA-4AB8-873A-483B14C96E75}"/>
              </a:ext>
            </a:extLst>
          </p:cNvPr>
          <p:cNvSpPr/>
          <p:nvPr userDrawn="1"/>
        </p:nvSpPr>
        <p:spPr>
          <a:xfrm rot="3704336">
            <a:off x="1853978" y="672552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a:extLst>
              <a:ext uri="{FF2B5EF4-FFF2-40B4-BE49-F238E27FC236}">
                <a16:creationId xmlns:a16="http://schemas.microsoft.com/office/drawing/2014/main" id="{B0851FDD-7198-476A-A385-61B1060C2412}"/>
              </a:ext>
            </a:extLst>
          </p:cNvPr>
          <p:cNvSpPr/>
          <p:nvPr userDrawn="1"/>
        </p:nvSpPr>
        <p:spPr>
          <a:xfrm rot="20915735">
            <a:off x="167151" y="5200668"/>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等腰三角形 21">
            <a:extLst>
              <a:ext uri="{FF2B5EF4-FFF2-40B4-BE49-F238E27FC236}">
                <a16:creationId xmlns:a16="http://schemas.microsoft.com/office/drawing/2014/main" id="{F4D75278-11EC-446B-86E9-74BEF3B57762}"/>
              </a:ext>
            </a:extLst>
          </p:cNvPr>
          <p:cNvSpPr/>
          <p:nvPr userDrawn="1"/>
        </p:nvSpPr>
        <p:spPr>
          <a:xfrm rot="10306204">
            <a:off x="194692" y="6169763"/>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404550947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底页">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D68D4309-6F0C-4BC5-9D69-4566F24C6C04}"/>
              </a:ext>
            </a:extLst>
          </p:cNvPr>
          <p:cNvSpPr>
            <a:spLocks noGrp="1"/>
          </p:cNvSpPr>
          <p:nvPr>
            <p:ph type="pic" sz="quarter" idx="12"/>
          </p:nvPr>
        </p:nvSpPr>
        <p:spPr>
          <a:xfrm>
            <a:off x="1" y="0"/>
            <a:ext cx="10650538" cy="6858000"/>
          </a:xfrm>
        </p:spPr>
        <p:txBody>
          <a:bodyPr/>
          <a:lstStyle/>
          <a:p>
            <a:endParaRPr lang="zh-CN" altLang="en-US"/>
          </a:p>
        </p:txBody>
      </p:sp>
      <p:sp>
        <p:nvSpPr>
          <p:cNvPr id="23" name="灯片编号占位符 22">
            <a:extLst>
              <a:ext uri="{FF2B5EF4-FFF2-40B4-BE49-F238E27FC236}">
                <a16:creationId xmlns:a16="http://schemas.microsoft.com/office/drawing/2014/main" id="{F261ABBB-C985-4909-ADCC-916DA419D508}"/>
              </a:ext>
            </a:extLst>
          </p:cNvPr>
          <p:cNvSpPr>
            <a:spLocks noGrp="1"/>
          </p:cNvSpPr>
          <p:nvPr>
            <p:ph type="sldNum" sz="quarter" idx="11"/>
          </p:nvPr>
        </p:nvSpPr>
        <p:spPr>
          <a:xfrm>
            <a:off x="11109326" y="6269716"/>
            <a:ext cx="409574" cy="365125"/>
          </a:xfrm>
        </p:spPr>
        <p:txBody>
          <a:bodyPr/>
          <a:lstStyle/>
          <a:p>
            <a:fld id="{8C03D14A-F467-4E71-B245-154B171B7094}" type="slidenum">
              <a:rPr lang="zh-CN" altLang="en-US" smtClean="0"/>
              <a:t>‹#›</a:t>
            </a:fld>
            <a:endParaRPr lang="zh-CN" altLang="en-US"/>
          </a:p>
        </p:txBody>
      </p:sp>
      <p:sp>
        <p:nvSpPr>
          <p:cNvPr id="26" name="矩形 25">
            <a:extLst>
              <a:ext uri="{FF2B5EF4-FFF2-40B4-BE49-F238E27FC236}">
                <a16:creationId xmlns:a16="http://schemas.microsoft.com/office/drawing/2014/main" id="{AB3280DC-C416-4A19-A89A-669CED5C029E}"/>
              </a:ext>
            </a:extLst>
          </p:cNvPr>
          <p:cNvSpPr/>
          <p:nvPr userDrawn="1"/>
        </p:nvSpPr>
        <p:spPr>
          <a:xfrm>
            <a:off x="563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69C59A1-1CF3-402D-B23C-1A2CC46FCE2B}"/>
              </a:ext>
            </a:extLst>
          </p:cNvPr>
          <p:cNvSpPr/>
          <p:nvPr userDrawn="1"/>
        </p:nvSpPr>
        <p:spPr>
          <a:xfrm>
            <a:off x="-2976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3E55C30B-6254-46AD-9CBE-5EFAA9BDC43B}"/>
              </a:ext>
            </a:extLst>
          </p:cNvPr>
          <p:cNvSpPr/>
          <p:nvPr userDrawn="1"/>
        </p:nvSpPr>
        <p:spPr>
          <a:xfrm>
            <a:off x="-297688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0AE4949-BCD2-454D-ADF7-E8EE3CD398F7}"/>
              </a:ext>
            </a:extLst>
          </p:cNvPr>
          <p:cNvSpPr/>
          <p:nvPr userDrawn="1"/>
        </p:nvSpPr>
        <p:spPr>
          <a:xfrm>
            <a:off x="32207200" y="618744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D548560-53CC-416A-9024-17BD2E5D9FD5}"/>
              </a:ext>
            </a:extLst>
          </p:cNvPr>
          <p:cNvSpPr/>
          <p:nvPr userDrawn="1"/>
        </p:nvSpPr>
        <p:spPr>
          <a:xfrm>
            <a:off x="431292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CD825BA-ED1B-4FB3-94D1-D4BED01CE2E0}"/>
              </a:ext>
            </a:extLst>
          </p:cNvPr>
          <p:cNvSpPr/>
          <p:nvPr userDrawn="1"/>
        </p:nvSpPr>
        <p:spPr>
          <a:xfrm>
            <a:off x="431292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页脚占位符 21">
            <a:extLst>
              <a:ext uri="{FF2B5EF4-FFF2-40B4-BE49-F238E27FC236}">
                <a16:creationId xmlns:a16="http://schemas.microsoft.com/office/drawing/2014/main" id="{D32A5FE0-317E-4E77-8FB8-4601299EB5C1}"/>
              </a:ext>
            </a:extLst>
          </p:cNvPr>
          <p:cNvSpPr>
            <a:spLocks noGrp="1"/>
          </p:cNvSpPr>
          <p:nvPr>
            <p:ph type="ftr" sz="quarter" idx="10"/>
          </p:nvPr>
        </p:nvSpPr>
        <p:spPr>
          <a:xfrm>
            <a:off x="561975" y="6269716"/>
            <a:ext cx="1632857" cy="365125"/>
          </a:xfrm>
          <a:prstGeom prst="rect">
            <a:avLst/>
          </a:prstGeom>
        </p:spPr>
        <p:txBody>
          <a:bodyPr/>
          <a:lstStyle>
            <a:lvl1pPr algn="l">
              <a:defRPr/>
            </a:lvl1pPr>
          </a:lstStyle>
          <a:p>
            <a:r>
              <a:rPr lang="zh-CN" altLang="en-US"/>
              <a:t>海纳百川 大道致远</a:t>
            </a:r>
            <a:endParaRPr lang="zh-CN" altLang="en-US" dirty="0"/>
          </a:p>
        </p:txBody>
      </p:sp>
      <p:sp>
        <p:nvSpPr>
          <p:cNvPr id="11" name="菱形 10">
            <a:extLst>
              <a:ext uri="{FF2B5EF4-FFF2-40B4-BE49-F238E27FC236}">
                <a16:creationId xmlns:a16="http://schemas.microsoft.com/office/drawing/2014/main" id="{61B6F5B7-17A0-4DF9-AB3A-F9A5FEAE74B8}"/>
              </a:ext>
            </a:extLst>
          </p:cNvPr>
          <p:cNvSpPr/>
          <p:nvPr userDrawn="1"/>
        </p:nvSpPr>
        <p:spPr>
          <a:xfrm rot="20915735">
            <a:off x="11988953" y="5876010"/>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椭圆 11">
            <a:extLst>
              <a:ext uri="{FF2B5EF4-FFF2-40B4-BE49-F238E27FC236}">
                <a16:creationId xmlns:a16="http://schemas.microsoft.com/office/drawing/2014/main" id="{CF2798FF-8ECD-42E1-BB1E-B75853B11A63}"/>
              </a:ext>
            </a:extLst>
          </p:cNvPr>
          <p:cNvSpPr/>
          <p:nvPr userDrawn="1"/>
        </p:nvSpPr>
        <p:spPr>
          <a:xfrm rot="20915735">
            <a:off x="10973919" y="6239722"/>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等腰三角形 12">
            <a:extLst>
              <a:ext uri="{FF2B5EF4-FFF2-40B4-BE49-F238E27FC236}">
                <a16:creationId xmlns:a16="http://schemas.microsoft.com/office/drawing/2014/main" id="{E2A88A9D-B1E2-46C5-A7D7-81F65FAF4357}"/>
              </a:ext>
            </a:extLst>
          </p:cNvPr>
          <p:cNvSpPr/>
          <p:nvPr userDrawn="1"/>
        </p:nvSpPr>
        <p:spPr>
          <a:xfrm rot="20915735">
            <a:off x="11364251" y="5391781"/>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菱形 13">
            <a:extLst>
              <a:ext uri="{FF2B5EF4-FFF2-40B4-BE49-F238E27FC236}">
                <a16:creationId xmlns:a16="http://schemas.microsoft.com/office/drawing/2014/main" id="{DDE81C51-6BA3-45E2-B625-D65E607D607C}"/>
              </a:ext>
            </a:extLst>
          </p:cNvPr>
          <p:cNvSpPr/>
          <p:nvPr userDrawn="1"/>
        </p:nvSpPr>
        <p:spPr>
          <a:xfrm rot="2699546">
            <a:off x="9360329" y="610253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椭圆 14">
            <a:extLst>
              <a:ext uri="{FF2B5EF4-FFF2-40B4-BE49-F238E27FC236}">
                <a16:creationId xmlns:a16="http://schemas.microsoft.com/office/drawing/2014/main" id="{8F02F98E-E8FE-41CB-A787-71AA59DD13E5}"/>
              </a:ext>
            </a:extLst>
          </p:cNvPr>
          <p:cNvSpPr/>
          <p:nvPr userDrawn="1"/>
        </p:nvSpPr>
        <p:spPr>
          <a:xfrm rot="20915735">
            <a:off x="8457274" y="6563076"/>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等腰三角形 15">
            <a:extLst>
              <a:ext uri="{FF2B5EF4-FFF2-40B4-BE49-F238E27FC236}">
                <a16:creationId xmlns:a16="http://schemas.microsoft.com/office/drawing/2014/main" id="{38213B64-9D98-41D5-A849-43C15B71D7AB}"/>
              </a:ext>
            </a:extLst>
          </p:cNvPr>
          <p:cNvSpPr/>
          <p:nvPr userDrawn="1"/>
        </p:nvSpPr>
        <p:spPr>
          <a:xfrm rot="10306204">
            <a:off x="9944420" y="6767186"/>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菱形 16">
            <a:extLst>
              <a:ext uri="{FF2B5EF4-FFF2-40B4-BE49-F238E27FC236}">
                <a16:creationId xmlns:a16="http://schemas.microsoft.com/office/drawing/2014/main" id="{7AF96CFC-C898-4906-B572-BA9F97386C08}"/>
              </a:ext>
            </a:extLst>
          </p:cNvPr>
          <p:cNvSpPr/>
          <p:nvPr userDrawn="1"/>
        </p:nvSpPr>
        <p:spPr>
          <a:xfrm rot="20915735">
            <a:off x="4370623" y="6459318"/>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椭圆 17">
            <a:extLst>
              <a:ext uri="{FF2B5EF4-FFF2-40B4-BE49-F238E27FC236}">
                <a16:creationId xmlns:a16="http://schemas.microsoft.com/office/drawing/2014/main" id="{9D90835D-5D69-4179-808B-C980832AB559}"/>
              </a:ext>
            </a:extLst>
          </p:cNvPr>
          <p:cNvSpPr/>
          <p:nvPr userDrawn="1"/>
        </p:nvSpPr>
        <p:spPr>
          <a:xfrm rot="20915735">
            <a:off x="3355589" y="6823030"/>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等腰三角形 18">
            <a:extLst>
              <a:ext uri="{FF2B5EF4-FFF2-40B4-BE49-F238E27FC236}">
                <a16:creationId xmlns:a16="http://schemas.microsoft.com/office/drawing/2014/main" id="{204D52E4-DE7A-4BAB-863B-518FC28448B1}"/>
              </a:ext>
            </a:extLst>
          </p:cNvPr>
          <p:cNvSpPr/>
          <p:nvPr userDrawn="1"/>
        </p:nvSpPr>
        <p:spPr>
          <a:xfrm rot="20915735">
            <a:off x="2575044" y="6430835"/>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菱形 19">
            <a:extLst>
              <a:ext uri="{FF2B5EF4-FFF2-40B4-BE49-F238E27FC236}">
                <a16:creationId xmlns:a16="http://schemas.microsoft.com/office/drawing/2014/main" id="{87F68979-826B-433E-A90F-857D4AB6233F}"/>
              </a:ext>
            </a:extLst>
          </p:cNvPr>
          <p:cNvSpPr/>
          <p:nvPr userDrawn="1"/>
        </p:nvSpPr>
        <p:spPr>
          <a:xfrm rot="3704336">
            <a:off x="1853978" y="672552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a:extLst>
              <a:ext uri="{FF2B5EF4-FFF2-40B4-BE49-F238E27FC236}">
                <a16:creationId xmlns:a16="http://schemas.microsoft.com/office/drawing/2014/main" id="{1712BECA-C62D-4DCC-8897-36990D1BA9F2}"/>
              </a:ext>
            </a:extLst>
          </p:cNvPr>
          <p:cNvSpPr/>
          <p:nvPr userDrawn="1"/>
        </p:nvSpPr>
        <p:spPr>
          <a:xfrm rot="20915735">
            <a:off x="167151" y="5200668"/>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等腰三角形 21">
            <a:extLst>
              <a:ext uri="{FF2B5EF4-FFF2-40B4-BE49-F238E27FC236}">
                <a16:creationId xmlns:a16="http://schemas.microsoft.com/office/drawing/2014/main" id="{ED6309F6-93CA-45B2-B75D-91F3EA6F0CCB}"/>
              </a:ext>
            </a:extLst>
          </p:cNvPr>
          <p:cNvSpPr/>
          <p:nvPr userDrawn="1"/>
        </p:nvSpPr>
        <p:spPr>
          <a:xfrm rot="10306204">
            <a:off x="194692" y="6169763"/>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413133086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页">
    <p:bg>
      <p:bgPr>
        <a:pattFill prst="lt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3" name="灯片编号占位符 22">
            <a:extLst>
              <a:ext uri="{FF2B5EF4-FFF2-40B4-BE49-F238E27FC236}">
                <a16:creationId xmlns:a16="http://schemas.microsoft.com/office/drawing/2014/main" id="{F261ABBB-C985-4909-ADCC-916DA419D508}"/>
              </a:ext>
            </a:extLst>
          </p:cNvPr>
          <p:cNvSpPr>
            <a:spLocks noGrp="1"/>
          </p:cNvSpPr>
          <p:nvPr>
            <p:ph type="sldNum" sz="quarter" idx="11"/>
          </p:nvPr>
        </p:nvSpPr>
        <p:spPr>
          <a:xfrm>
            <a:off x="11109326" y="6269716"/>
            <a:ext cx="409574" cy="365125"/>
          </a:xfrm>
        </p:spPr>
        <p:txBody>
          <a:bodyPr/>
          <a:lstStyle/>
          <a:p>
            <a:fld id="{8C03D14A-F467-4E71-B245-154B171B7094}" type="slidenum">
              <a:rPr lang="zh-CN" altLang="en-US" smtClean="0"/>
              <a:t>‹#›</a:t>
            </a:fld>
            <a:endParaRPr lang="zh-CN" altLang="en-US"/>
          </a:p>
        </p:txBody>
      </p:sp>
      <p:sp>
        <p:nvSpPr>
          <p:cNvPr id="26" name="矩形 25">
            <a:extLst>
              <a:ext uri="{FF2B5EF4-FFF2-40B4-BE49-F238E27FC236}">
                <a16:creationId xmlns:a16="http://schemas.microsoft.com/office/drawing/2014/main" id="{AB3280DC-C416-4A19-A89A-669CED5C029E}"/>
              </a:ext>
            </a:extLst>
          </p:cNvPr>
          <p:cNvSpPr/>
          <p:nvPr userDrawn="1"/>
        </p:nvSpPr>
        <p:spPr>
          <a:xfrm>
            <a:off x="563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369C59A1-1CF3-402D-B23C-1A2CC46FCE2B}"/>
              </a:ext>
            </a:extLst>
          </p:cNvPr>
          <p:cNvSpPr/>
          <p:nvPr userDrawn="1"/>
        </p:nvSpPr>
        <p:spPr>
          <a:xfrm>
            <a:off x="-2976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3E55C30B-6254-46AD-9CBE-5EFAA9BDC43B}"/>
              </a:ext>
            </a:extLst>
          </p:cNvPr>
          <p:cNvSpPr/>
          <p:nvPr userDrawn="1"/>
        </p:nvSpPr>
        <p:spPr>
          <a:xfrm>
            <a:off x="-297688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0AE4949-BCD2-454D-ADF7-E8EE3CD398F7}"/>
              </a:ext>
            </a:extLst>
          </p:cNvPr>
          <p:cNvSpPr/>
          <p:nvPr userDrawn="1"/>
        </p:nvSpPr>
        <p:spPr>
          <a:xfrm>
            <a:off x="32207200" y="618744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D548560-53CC-416A-9024-17BD2E5D9FD5}"/>
              </a:ext>
            </a:extLst>
          </p:cNvPr>
          <p:cNvSpPr/>
          <p:nvPr userDrawn="1"/>
        </p:nvSpPr>
        <p:spPr>
          <a:xfrm>
            <a:off x="431292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CD825BA-ED1B-4FB3-94D1-D4BED01CE2E0}"/>
              </a:ext>
            </a:extLst>
          </p:cNvPr>
          <p:cNvSpPr/>
          <p:nvPr userDrawn="1"/>
        </p:nvSpPr>
        <p:spPr>
          <a:xfrm>
            <a:off x="431292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页脚占位符 21">
            <a:extLst>
              <a:ext uri="{FF2B5EF4-FFF2-40B4-BE49-F238E27FC236}">
                <a16:creationId xmlns:a16="http://schemas.microsoft.com/office/drawing/2014/main" id="{D32A5FE0-317E-4E77-8FB8-4601299EB5C1}"/>
              </a:ext>
            </a:extLst>
          </p:cNvPr>
          <p:cNvSpPr>
            <a:spLocks noGrp="1"/>
          </p:cNvSpPr>
          <p:nvPr>
            <p:ph type="ftr" sz="quarter" idx="10"/>
          </p:nvPr>
        </p:nvSpPr>
        <p:spPr>
          <a:xfrm>
            <a:off x="561975" y="6269716"/>
            <a:ext cx="1632857" cy="365125"/>
          </a:xfrm>
          <a:prstGeom prst="rect">
            <a:avLst/>
          </a:prstGeom>
        </p:spPr>
        <p:txBody>
          <a:bodyPr/>
          <a:lstStyle>
            <a:lvl1pPr algn="l">
              <a:defRPr/>
            </a:lvl1pPr>
          </a:lstStyle>
          <a:p>
            <a:r>
              <a:rPr lang="zh-CN" altLang="en-US"/>
              <a:t>海纳百川 大道致远</a:t>
            </a:r>
            <a:endParaRPr lang="zh-CN" altLang="en-US" dirty="0"/>
          </a:p>
        </p:txBody>
      </p:sp>
      <p:sp>
        <p:nvSpPr>
          <p:cNvPr id="3" name="图片占位符 2">
            <a:extLst>
              <a:ext uri="{FF2B5EF4-FFF2-40B4-BE49-F238E27FC236}">
                <a16:creationId xmlns:a16="http://schemas.microsoft.com/office/drawing/2014/main" id="{94627E85-15B2-4862-BFE6-36ED5B07FF81}"/>
              </a:ext>
            </a:extLst>
          </p:cNvPr>
          <p:cNvSpPr>
            <a:spLocks noGrp="1"/>
          </p:cNvSpPr>
          <p:nvPr>
            <p:ph type="pic" sz="quarter" idx="12"/>
          </p:nvPr>
        </p:nvSpPr>
        <p:spPr>
          <a:xfrm>
            <a:off x="0" y="0"/>
            <a:ext cx="12192000" cy="2636838"/>
          </a:xfrm>
        </p:spPr>
        <p:txBody>
          <a:bodyPr/>
          <a:lstStyle/>
          <a:p>
            <a:endParaRPr lang="zh-CN" altLang="en-US"/>
          </a:p>
        </p:txBody>
      </p:sp>
      <p:sp>
        <p:nvSpPr>
          <p:cNvPr id="11" name="菱形 10">
            <a:extLst>
              <a:ext uri="{FF2B5EF4-FFF2-40B4-BE49-F238E27FC236}">
                <a16:creationId xmlns:a16="http://schemas.microsoft.com/office/drawing/2014/main" id="{11E2612D-DFDB-4E63-8990-EF675521EB4F}"/>
              </a:ext>
            </a:extLst>
          </p:cNvPr>
          <p:cNvSpPr/>
          <p:nvPr userDrawn="1"/>
        </p:nvSpPr>
        <p:spPr>
          <a:xfrm rot="20915735">
            <a:off x="11988953" y="5876010"/>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椭圆 11">
            <a:extLst>
              <a:ext uri="{FF2B5EF4-FFF2-40B4-BE49-F238E27FC236}">
                <a16:creationId xmlns:a16="http://schemas.microsoft.com/office/drawing/2014/main" id="{F85A6495-7305-4D35-9810-BC6F24EBE63E}"/>
              </a:ext>
            </a:extLst>
          </p:cNvPr>
          <p:cNvSpPr/>
          <p:nvPr userDrawn="1"/>
        </p:nvSpPr>
        <p:spPr>
          <a:xfrm rot="20915735">
            <a:off x="10973919" y="6239722"/>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等腰三角形 12">
            <a:extLst>
              <a:ext uri="{FF2B5EF4-FFF2-40B4-BE49-F238E27FC236}">
                <a16:creationId xmlns:a16="http://schemas.microsoft.com/office/drawing/2014/main" id="{46DAF1CE-935D-4F3B-A199-0C36DA37F98A}"/>
              </a:ext>
            </a:extLst>
          </p:cNvPr>
          <p:cNvSpPr/>
          <p:nvPr userDrawn="1"/>
        </p:nvSpPr>
        <p:spPr>
          <a:xfrm rot="20915735">
            <a:off x="11364251" y="5391781"/>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菱形 13">
            <a:extLst>
              <a:ext uri="{FF2B5EF4-FFF2-40B4-BE49-F238E27FC236}">
                <a16:creationId xmlns:a16="http://schemas.microsoft.com/office/drawing/2014/main" id="{748B718F-1982-4C53-A5C9-8FFE1D21B766}"/>
              </a:ext>
            </a:extLst>
          </p:cNvPr>
          <p:cNvSpPr/>
          <p:nvPr userDrawn="1"/>
        </p:nvSpPr>
        <p:spPr>
          <a:xfrm rot="2699546">
            <a:off x="9360329" y="610253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椭圆 14">
            <a:extLst>
              <a:ext uri="{FF2B5EF4-FFF2-40B4-BE49-F238E27FC236}">
                <a16:creationId xmlns:a16="http://schemas.microsoft.com/office/drawing/2014/main" id="{A9BA63BE-A05A-4C05-91D5-406468296128}"/>
              </a:ext>
            </a:extLst>
          </p:cNvPr>
          <p:cNvSpPr/>
          <p:nvPr userDrawn="1"/>
        </p:nvSpPr>
        <p:spPr>
          <a:xfrm rot="20915735">
            <a:off x="8457274" y="6563076"/>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等腰三角形 15">
            <a:extLst>
              <a:ext uri="{FF2B5EF4-FFF2-40B4-BE49-F238E27FC236}">
                <a16:creationId xmlns:a16="http://schemas.microsoft.com/office/drawing/2014/main" id="{E363BE5E-F73E-4537-A523-87102AA9E2EB}"/>
              </a:ext>
            </a:extLst>
          </p:cNvPr>
          <p:cNvSpPr/>
          <p:nvPr userDrawn="1"/>
        </p:nvSpPr>
        <p:spPr>
          <a:xfrm rot="10306204">
            <a:off x="9944420" y="6767186"/>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菱形 16">
            <a:extLst>
              <a:ext uri="{FF2B5EF4-FFF2-40B4-BE49-F238E27FC236}">
                <a16:creationId xmlns:a16="http://schemas.microsoft.com/office/drawing/2014/main" id="{0294D68C-4902-41A6-AC02-AF43C24AFF8A}"/>
              </a:ext>
            </a:extLst>
          </p:cNvPr>
          <p:cNvSpPr/>
          <p:nvPr userDrawn="1"/>
        </p:nvSpPr>
        <p:spPr>
          <a:xfrm rot="20915735">
            <a:off x="4370623" y="6459318"/>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椭圆 17">
            <a:extLst>
              <a:ext uri="{FF2B5EF4-FFF2-40B4-BE49-F238E27FC236}">
                <a16:creationId xmlns:a16="http://schemas.microsoft.com/office/drawing/2014/main" id="{225F6BFC-8CDA-463D-B286-A5F7AA12ECE6}"/>
              </a:ext>
            </a:extLst>
          </p:cNvPr>
          <p:cNvSpPr/>
          <p:nvPr userDrawn="1"/>
        </p:nvSpPr>
        <p:spPr>
          <a:xfrm rot="20915735">
            <a:off x="3355589" y="6823030"/>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等腰三角形 18">
            <a:extLst>
              <a:ext uri="{FF2B5EF4-FFF2-40B4-BE49-F238E27FC236}">
                <a16:creationId xmlns:a16="http://schemas.microsoft.com/office/drawing/2014/main" id="{0EDD466A-54E8-4CCA-85B4-319EE38B07C5}"/>
              </a:ext>
            </a:extLst>
          </p:cNvPr>
          <p:cNvSpPr/>
          <p:nvPr userDrawn="1"/>
        </p:nvSpPr>
        <p:spPr>
          <a:xfrm rot="20915735">
            <a:off x="2575044" y="6430835"/>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菱形 19">
            <a:extLst>
              <a:ext uri="{FF2B5EF4-FFF2-40B4-BE49-F238E27FC236}">
                <a16:creationId xmlns:a16="http://schemas.microsoft.com/office/drawing/2014/main" id="{A6A9C287-666D-47CB-A41E-CC32BE5D2C40}"/>
              </a:ext>
            </a:extLst>
          </p:cNvPr>
          <p:cNvSpPr/>
          <p:nvPr userDrawn="1"/>
        </p:nvSpPr>
        <p:spPr>
          <a:xfrm rot="3704336">
            <a:off x="1853978" y="672552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a:extLst>
              <a:ext uri="{FF2B5EF4-FFF2-40B4-BE49-F238E27FC236}">
                <a16:creationId xmlns:a16="http://schemas.microsoft.com/office/drawing/2014/main" id="{36D22E6A-1C3F-44E9-B613-BF4039F7F558}"/>
              </a:ext>
            </a:extLst>
          </p:cNvPr>
          <p:cNvSpPr/>
          <p:nvPr userDrawn="1"/>
        </p:nvSpPr>
        <p:spPr>
          <a:xfrm rot="20915735">
            <a:off x="167151" y="5200668"/>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等腰三角形 21">
            <a:extLst>
              <a:ext uri="{FF2B5EF4-FFF2-40B4-BE49-F238E27FC236}">
                <a16:creationId xmlns:a16="http://schemas.microsoft.com/office/drawing/2014/main" id="{7384E180-286F-4C73-97B8-89CABAC13DF6}"/>
              </a:ext>
            </a:extLst>
          </p:cNvPr>
          <p:cNvSpPr/>
          <p:nvPr userDrawn="1"/>
        </p:nvSpPr>
        <p:spPr>
          <a:xfrm rot="10306204">
            <a:off x="194692" y="6169763"/>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70352056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页-2">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684A22A3-48EB-4D69-82A6-F94F2DBB9AF0}"/>
              </a:ext>
            </a:extLst>
          </p:cNvPr>
          <p:cNvSpPr>
            <a:spLocks noGrp="1"/>
          </p:cNvSpPr>
          <p:nvPr>
            <p:ph type="pic" sz="quarter" idx="13"/>
          </p:nvPr>
        </p:nvSpPr>
        <p:spPr>
          <a:xfrm>
            <a:off x="7534275" y="0"/>
            <a:ext cx="4657725" cy="6858000"/>
          </a:xfrm>
        </p:spPr>
        <p:txBody>
          <a:bodyPr/>
          <a:lstStyle/>
          <a:p>
            <a:endParaRPr lang="zh-CN" altLang="en-US"/>
          </a:p>
        </p:txBody>
      </p:sp>
      <p:sp>
        <p:nvSpPr>
          <p:cNvPr id="4" name="灯片编号占位符 3">
            <a:extLst>
              <a:ext uri="{FF2B5EF4-FFF2-40B4-BE49-F238E27FC236}">
                <a16:creationId xmlns:a16="http://schemas.microsoft.com/office/drawing/2014/main" id="{418CDFC2-19BD-46A4-94E3-03B381B4801C}"/>
              </a:ext>
            </a:extLst>
          </p:cNvPr>
          <p:cNvSpPr>
            <a:spLocks noGrp="1"/>
          </p:cNvSpPr>
          <p:nvPr>
            <p:ph type="sldNum" sz="quarter" idx="12"/>
          </p:nvPr>
        </p:nvSpPr>
        <p:spPr/>
        <p:txBody>
          <a:bodyPr/>
          <a:lstStyle/>
          <a:p>
            <a:fld id="{8C03D14A-F467-4E71-B245-154B171B7094}" type="slidenum">
              <a:rPr lang="zh-CN" altLang="en-US" smtClean="0"/>
              <a:t>‹#›</a:t>
            </a:fld>
            <a:endParaRPr lang="zh-CN" altLang="en-US"/>
          </a:p>
        </p:txBody>
      </p:sp>
      <p:sp>
        <p:nvSpPr>
          <p:cNvPr id="5" name="页脚占位符 21">
            <a:extLst>
              <a:ext uri="{FF2B5EF4-FFF2-40B4-BE49-F238E27FC236}">
                <a16:creationId xmlns:a16="http://schemas.microsoft.com/office/drawing/2014/main" id="{69048A2C-6FF1-4A9A-819A-2A60789BD75D}"/>
              </a:ext>
            </a:extLst>
          </p:cNvPr>
          <p:cNvSpPr>
            <a:spLocks noGrp="1"/>
          </p:cNvSpPr>
          <p:nvPr>
            <p:ph type="ftr" sz="quarter" idx="10"/>
          </p:nvPr>
        </p:nvSpPr>
        <p:spPr>
          <a:xfrm>
            <a:off x="561975" y="6269716"/>
            <a:ext cx="1632857" cy="365125"/>
          </a:xfrm>
          <a:prstGeom prst="rect">
            <a:avLst/>
          </a:prstGeom>
        </p:spPr>
        <p:txBody>
          <a:bodyPr/>
          <a:lstStyle>
            <a:lvl1pPr algn="l">
              <a:defRPr/>
            </a:lvl1pPr>
          </a:lstStyle>
          <a:p>
            <a:r>
              <a:rPr lang="zh-CN" altLang="en-US"/>
              <a:t>海纳百川 大道致远</a:t>
            </a:r>
            <a:endParaRPr lang="zh-CN" altLang="en-US" dirty="0"/>
          </a:p>
        </p:txBody>
      </p:sp>
      <p:sp>
        <p:nvSpPr>
          <p:cNvPr id="6" name="菱形 5">
            <a:extLst>
              <a:ext uri="{FF2B5EF4-FFF2-40B4-BE49-F238E27FC236}">
                <a16:creationId xmlns:a16="http://schemas.microsoft.com/office/drawing/2014/main" id="{7C6C0C77-40D9-4465-ADF6-32EB6501D193}"/>
              </a:ext>
            </a:extLst>
          </p:cNvPr>
          <p:cNvSpPr/>
          <p:nvPr userDrawn="1"/>
        </p:nvSpPr>
        <p:spPr>
          <a:xfrm rot="20915735">
            <a:off x="11988953" y="5876010"/>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椭圆 6">
            <a:extLst>
              <a:ext uri="{FF2B5EF4-FFF2-40B4-BE49-F238E27FC236}">
                <a16:creationId xmlns:a16="http://schemas.microsoft.com/office/drawing/2014/main" id="{DC5FA5D3-0DCC-407A-A8B6-D48115A501C2}"/>
              </a:ext>
            </a:extLst>
          </p:cNvPr>
          <p:cNvSpPr/>
          <p:nvPr userDrawn="1"/>
        </p:nvSpPr>
        <p:spPr>
          <a:xfrm rot="20915735">
            <a:off x="10973919" y="6239722"/>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等腰三角形 7">
            <a:extLst>
              <a:ext uri="{FF2B5EF4-FFF2-40B4-BE49-F238E27FC236}">
                <a16:creationId xmlns:a16="http://schemas.microsoft.com/office/drawing/2014/main" id="{473DC2FE-2704-4487-9231-4BA5282D9F90}"/>
              </a:ext>
            </a:extLst>
          </p:cNvPr>
          <p:cNvSpPr/>
          <p:nvPr userDrawn="1"/>
        </p:nvSpPr>
        <p:spPr>
          <a:xfrm rot="20915735">
            <a:off x="11364251" y="5391781"/>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菱形 8">
            <a:extLst>
              <a:ext uri="{FF2B5EF4-FFF2-40B4-BE49-F238E27FC236}">
                <a16:creationId xmlns:a16="http://schemas.microsoft.com/office/drawing/2014/main" id="{9FBCC10E-217E-45AF-BA9D-B3F2A392E5CB}"/>
              </a:ext>
            </a:extLst>
          </p:cNvPr>
          <p:cNvSpPr/>
          <p:nvPr userDrawn="1"/>
        </p:nvSpPr>
        <p:spPr>
          <a:xfrm rot="2699546">
            <a:off x="9360329" y="610253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椭圆 9">
            <a:extLst>
              <a:ext uri="{FF2B5EF4-FFF2-40B4-BE49-F238E27FC236}">
                <a16:creationId xmlns:a16="http://schemas.microsoft.com/office/drawing/2014/main" id="{9AEEC1F0-89AC-4942-A0DC-625D2C10A32B}"/>
              </a:ext>
            </a:extLst>
          </p:cNvPr>
          <p:cNvSpPr/>
          <p:nvPr userDrawn="1"/>
        </p:nvSpPr>
        <p:spPr>
          <a:xfrm rot="20915735">
            <a:off x="8457274" y="6563076"/>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等腰三角形 10">
            <a:extLst>
              <a:ext uri="{FF2B5EF4-FFF2-40B4-BE49-F238E27FC236}">
                <a16:creationId xmlns:a16="http://schemas.microsoft.com/office/drawing/2014/main" id="{950D7779-9DD2-4F86-91D2-CDA7A194BDE6}"/>
              </a:ext>
            </a:extLst>
          </p:cNvPr>
          <p:cNvSpPr/>
          <p:nvPr userDrawn="1"/>
        </p:nvSpPr>
        <p:spPr>
          <a:xfrm rot="10306204">
            <a:off x="9944420" y="6767186"/>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菱形 11">
            <a:extLst>
              <a:ext uri="{FF2B5EF4-FFF2-40B4-BE49-F238E27FC236}">
                <a16:creationId xmlns:a16="http://schemas.microsoft.com/office/drawing/2014/main" id="{64C9E3F6-9C46-49D4-B6F3-69B638D8C167}"/>
              </a:ext>
            </a:extLst>
          </p:cNvPr>
          <p:cNvSpPr/>
          <p:nvPr userDrawn="1"/>
        </p:nvSpPr>
        <p:spPr>
          <a:xfrm rot="20915735">
            <a:off x="4370623" y="6459318"/>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椭圆 12">
            <a:extLst>
              <a:ext uri="{FF2B5EF4-FFF2-40B4-BE49-F238E27FC236}">
                <a16:creationId xmlns:a16="http://schemas.microsoft.com/office/drawing/2014/main" id="{8D177FF4-C3B5-4A12-A390-C9E8885B9FA0}"/>
              </a:ext>
            </a:extLst>
          </p:cNvPr>
          <p:cNvSpPr/>
          <p:nvPr userDrawn="1"/>
        </p:nvSpPr>
        <p:spPr>
          <a:xfrm rot="20915735">
            <a:off x="3355589" y="6823030"/>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等腰三角形 13">
            <a:extLst>
              <a:ext uri="{FF2B5EF4-FFF2-40B4-BE49-F238E27FC236}">
                <a16:creationId xmlns:a16="http://schemas.microsoft.com/office/drawing/2014/main" id="{0DF3AE73-0C4B-42FE-930E-B80B9C2E6412}"/>
              </a:ext>
            </a:extLst>
          </p:cNvPr>
          <p:cNvSpPr/>
          <p:nvPr userDrawn="1"/>
        </p:nvSpPr>
        <p:spPr>
          <a:xfrm rot="20915735">
            <a:off x="2575044" y="6430835"/>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菱形 14">
            <a:extLst>
              <a:ext uri="{FF2B5EF4-FFF2-40B4-BE49-F238E27FC236}">
                <a16:creationId xmlns:a16="http://schemas.microsoft.com/office/drawing/2014/main" id="{BDDA9216-E796-4494-824E-D58DFEB6DF81}"/>
              </a:ext>
            </a:extLst>
          </p:cNvPr>
          <p:cNvSpPr/>
          <p:nvPr userDrawn="1"/>
        </p:nvSpPr>
        <p:spPr>
          <a:xfrm rot="3704336">
            <a:off x="1853978" y="672552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15">
            <a:extLst>
              <a:ext uri="{FF2B5EF4-FFF2-40B4-BE49-F238E27FC236}">
                <a16:creationId xmlns:a16="http://schemas.microsoft.com/office/drawing/2014/main" id="{689B7518-3EAA-495F-9D3A-3C7B81D9F348}"/>
              </a:ext>
            </a:extLst>
          </p:cNvPr>
          <p:cNvSpPr/>
          <p:nvPr userDrawn="1"/>
        </p:nvSpPr>
        <p:spPr>
          <a:xfrm rot="20915735">
            <a:off x="167151" y="5200668"/>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等腰三角形 16">
            <a:extLst>
              <a:ext uri="{FF2B5EF4-FFF2-40B4-BE49-F238E27FC236}">
                <a16:creationId xmlns:a16="http://schemas.microsoft.com/office/drawing/2014/main" id="{8FF5303C-EF4A-49A0-A78F-DBD6DD431209}"/>
              </a:ext>
            </a:extLst>
          </p:cNvPr>
          <p:cNvSpPr/>
          <p:nvPr userDrawn="1"/>
        </p:nvSpPr>
        <p:spPr>
          <a:xfrm rot="10306204">
            <a:off x="194692" y="6169763"/>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210279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17EDE7A-2785-485F-8E71-DAD3C3C99ED8}"/>
              </a:ext>
            </a:extLst>
          </p:cNvPr>
          <p:cNvSpPr>
            <a:spLocks noGrp="1"/>
          </p:cNvSpPr>
          <p:nvPr>
            <p:ph type="title"/>
          </p:nvPr>
        </p:nvSpPr>
        <p:spPr>
          <a:xfrm>
            <a:off x="660400" y="342900"/>
            <a:ext cx="10515600" cy="6858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2A6C627-D11D-4702-866E-8C041014B017}"/>
              </a:ext>
            </a:extLst>
          </p:cNvPr>
          <p:cNvSpPr>
            <a:spLocks noGrp="1"/>
          </p:cNvSpPr>
          <p:nvPr>
            <p:ph type="body" idx="1"/>
          </p:nvPr>
        </p:nvSpPr>
        <p:spPr>
          <a:xfrm>
            <a:off x="660400" y="1165224"/>
            <a:ext cx="10858500" cy="4968875"/>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a:extLst>
              <a:ext uri="{FF2B5EF4-FFF2-40B4-BE49-F238E27FC236}">
                <a16:creationId xmlns:a16="http://schemas.microsoft.com/office/drawing/2014/main" id="{B9666385-E27B-468B-BD85-326CEF31A70A}"/>
              </a:ext>
            </a:extLst>
          </p:cNvPr>
          <p:cNvSpPr>
            <a:spLocks noGrp="1"/>
          </p:cNvSpPr>
          <p:nvPr>
            <p:ph type="ftr" sz="quarter" idx="3"/>
          </p:nvPr>
        </p:nvSpPr>
        <p:spPr>
          <a:xfrm>
            <a:off x="660400" y="6269716"/>
            <a:ext cx="1632857" cy="365125"/>
          </a:xfrm>
          <a:prstGeom prst="rect">
            <a:avLst/>
          </a:prstGeom>
        </p:spPr>
        <p:txBody>
          <a:bodyPr vert="horz" lIns="91440" tIns="45720" rIns="91440" bIns="45720" rtlCol="0" anchor="ctr"/>
          <a:lstStyle>
            <a:lvl1pPr algn="l">
              <a:defRPr sz="1200">
                <a:solidFill>
                  <a:srgbClr val="E0E0E0"/>
                </a:solidFill>
                <a:latin typeface="中山行书百年纪念版" panose="02010609000101010101" pitchFamily="49" charset="-122"/>
                <a:ea typeface="中山行书百年纪念版" panose="02010609000101010101" pitchFamily="49" charset="-122"/>
                <a:cs typeface=".黑体UI-简" panose="02000000000000000000" pitchFamily="2" charset="-128"/>
              </a:defRPr>
            </a:lvl1pPr>
          </a:lstStyle>
          <a:p>
            <a:r>
              <a:rPr lang="zh-CN" altLang="en-US"/>
              <a:t>海纳百川 大道致远</a:t>
            </a:r>
            <a:endParaRPr lang="zh-CN" altLang="en-US" dirty="0"/>
          </a:p>
        </p:txBody>
      </p:sp>
      <p:sp>
        <p:nvSpPr>
          <p:cNvPr id="6" name="灯片编号占位符 5">
            <a:extLst>
              <a:ext uri="{FF2B5EF4-FFF2-40B4-BE49-F238E27FC236}">
                <a16:creationId xmlns:a16="http://schemas.microsoft.com/office/drawing/2014/main" id="{C37435F6-4B69-4E93-8C58-26AAAE757741}"/>
              </a:ext>
            </a:extLst>
          </p:cNvPr>
          <p:cNvSpPr>
            <a:spLocks noGrp="1"/>
          </p:cNvSpPr>
          <p:nvPr>
            <p:ph type="sldNum" sz="quarter" idx="4"/>
          </p:nvPr>
        </p:nvSpPr>
        <p:spPr>
          <a:xfrm>
            <a:off x="10871200" y="6269716"/>
            <a:ext cx="647700" cy="365125"/>
          </a:xfrm>
          <a:prstGeom prst="rect">
            <a:avLst/>
          </a:prstGeom>
        </p:spPr>
        <p:txBody>
          <a:bodyPr vert="horz" lIns="91440" tIns="45720" rIns="91440" bIns="45720" rtlCol="0" anchor="ctr"/>
          <a:lstStyle>
            <a:lvl1pPr algn="r">
              <a:defRPr sz="1200">
                <a:solidFill>
                  <a:srgbClr val="E0E0E0"/>
                </a:solidFill>
              </a:defRPr>
            </a:lvl1pPr>
          </a:lstStyle>
          <a:p>
            <a:fld id="{8C03D14A-F467-4E71-B245-154B171B7094}" type="slidenum">
              <a:rPr lang="zh-CN" altLang="en-US" smtClean="0"/>
              <a:pPr/>
              <a:t>‹#›</a:t>
            </a:fld>
            <a:endParaRPr lang="zh-CN" altLang="en-US"/>
          </a:p>
        </p:txBody>
      </p:sp>
      <p:sp>
        <p:nvSpPr>
          <p:cNvPr id="9" name="矩形 8">
            <a:extLst>
              <a:ext uri="{FF2B5EF4-FFF2-40B4-BE49-F238E27FC236}">
                <a16:creationId xmlns:a16="http://schemas.microsoft.com/office/drawing/2014/main" id="{01CDE769-AC60-470E-B80C-A4C9B66E3E5C}"/>
              </a:ext>
            </a:extLst>
          </p:cNvPr>
          <p:cNvSpPr/>
          <p:nvPr userDrawn="1"/>
        </p:nvSpPr>
        <p:spPr>
          <a:xfrm>
            <a:off x="563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1DC8EAA-08CA-447E-AA64-5AE7893BEF0F}"/>
              </a:ext>
            </a:extLst>
          </p:cNvPr>
          <p:cNvSpPr/>
          <p:nvPr userDrawn="1"/>
        </p:nvSpPr>
        <p:spPr>
          <a:xfrm>
            <a:off x="-297688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CC95252-1BDE-479E-90E2-3B3BE4D91B04}"/>
              </a:ext>
            </a:extLst>
          </p:cNvPr>
          <p:cNvSpPr/>
          <p:nvPr userDrawn="1"/>
        </p:nvSpPr>
        <p:spPr>
          <a:xfrm>
            <a:off x="43129200" y="-18491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81E9FF20-917D-4AE8-AAB7-07E68FDB4472}"/>
              </a:ext>
            </a:extLst>
          </p:cNvPr>
          <p:cNvSpPr/>
          <p:nvPr userDrawn="1"/>
        </p:nvSpPr>
        <p:spPr>
          <a:xfrm>
            <a:off x="-297688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74081A3-20A4-4DF5-A693-AE9EBA32EF2C}"/>
              </a:ext>
            </a:extLst>
          </p:cNvPr>
          <p:cNvSpPr/>
          <p:nvPr userDrawn="1"/>
        </p:nvSpPr>
        <p:spPr>
          <a:xfrm>
            <a:off x="43129200" y="302768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66271766"/>
      </p:ext>
    </p:extLst>
  </p:cSld>
  <p:clrMap bg1="lt1" tx1="dk1" bg2="lt2" tx2="dk2" accent1="accent1" accent2="accent2" accent3="accent3" accent4="accent4" accent5="accent5" accent6="accent6" hlink="hlink" folHlink="folHlink"/>
  <p:sldLayoutIdLst>
    <p:sldLayoutId id="2147483660" r:id="rId1"/>
    <p:sldLayoutId id="2147483682" r:id="rId2"/>
    <p:sldLayoutId id="2147483665" r:id="rId3"/>
    <p:sldLayoutId id="2147483672" r:id="rId4"/>
    <p:sldLayoutId id="2147483655" r:id="rId5"/>
    <p:sldLayoutId id="2147483661" r:id="rId6"/>
    <p:sldLayoutId id="2147483681" r:id="rId7"/>
    <p:sldLayoutId id="2147483673" r:id="rId8"/>
    <p:sldLayoutId id="2147483669" r:id="rId9"/>
    <p:sldLayoutId id="2147483677" r:id="rId10"/>
    <p:sldLayoutId id="2147483654" r:id="rId11"/>
    <p:sldLayoutId id="2147483667" r:id="rId12"/>
    <p:sldLayoutId id="2147483674" r:id="rId13"/>
    <p:sldLayoutId id="2147483666" r:id="rId14"/>
    <p:sldLayoutId id="2147483675" r:id="rId15"/>
    <p:sldLayoutId id="2147483676" r:id="rId16"/>
    <p:sldLayoutId id="2147483678" r:id="rId17"/>
    <p:sldLayoutId id="2147483679" r:id="rId18"/>
    <p:sldLayoutId id="2147483680" r:id="rId19"/>
    <p:sldLayoutId id="2147483668" r:id="rId20"/>
    <p:sldLayoutId id="2147483663" r:id="rId21"/>
    <p:sldLayoutId id="2147483662" r:id="rId22"/>
    <p:sldLayoutId id="2147483664" r:id="rId23"/>
  </p:sldLayoutIdLst>
  <p:hf hdr="0" dt="0"/>
  <p:txStyles>
    <p:titleStyle>
      <a:lvl1pPr algn="l" defTabSz="914400" rtl="0" eaLnBrk="1" latinLnBrk="0" hangingPunct="1">
        <a:lnSpc>
          <a:spcPct val="90000"/>
        </a:lnSpc>
        <a:spcBef>
          <a:spcPct val="0"/>
        </a:spcBef>
        <a:buNone/>
        <a:defRPr sz="36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615490"/>
      </p:ext>
    </p:extLst>
  </p:cSld>
  <p:clrMap bg1="lt1" tx1="dk1" bg2="lt2" tx2="dk2" accent1="accent1" accent2="accent2" accent3="accent3" accent4="accent4" accent5="accent5" accent6="accent6" hlink="hlink" folHlink="folHlink"/>
  <p:sldLayoutIdLst>
    <p:sldLayoutId id="2147483709" r:id="rId1"/>
    <p:sldLayoutId id="214748371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514180"/>
      </p:ext>
    </p:extLst>
  </p:cSld>
  <p:clrMap bg1="lt1" tx1="dk1" bg2="lt2" tx2="dk2" accent1="accent1" accent2="accent2" accent3="accent3" accent4="accent4" accent5="accent5" accent6="accent6" hlink="hlink" folHlink="folHlink"/>
  <p:sldLayoutIdLst>
    <p:sldLayoutId id="214748371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tags" Target="../tags/tag5.xml"/><Relationship Id="rId5" Type="http://schemas.openxmlformats.org/officeDocument/2006/relationships/image" Target="../media/image19.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xml"/><Relationship Id="rId1" Type="http://schemas.openxmlformats.org/officeDocument/2006/relationships/tags" Target="../tags/tag6.xml"/><Relationship Id="rId5" Type="http://schemas.openxmlformats.org/officeDocument/2006/relationships/image" Target="../media/image21.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28.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1.png"/><Relationship Id="rId5" Type="http://schemas.openxmlformats.org/officeDocument/2006/relationships/image" Target="../media/image1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tags" Target="../tags/tag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tags" Target="../tags/tag9.xml"/><Relationship Id="rId5" Type="http://schemas.openxmlformats.org/officeDocument/2006/relationships/image" Target="../media/image31.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4.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https://www.juguandian.com/simplypsychology/CBT-1024x1024.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a:extLst>
              <a:ext uri="{FF2B5EF4-FFF2-40B4-BE49-F238E27FC236}">
                <a16:creationId xmlns:a16="http://schemas.microsoft.com/office/drawing/2014/main" id="{621934F1-C20E-49F5-8932-78962F781E99}"/>
              </a:ext>
            </a:extLst>
          </p:cNvPr>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p:pic>
      <p:sp>
        <p:nvSpPr>
          <p:cNvPr id="4" name="灯片编号占位符 3">
            <a:extLst>
              <a:ext uri="{FF2B5EF4-FFF2-40B4-BE49-F238E27FC236}">
                <a16:creationId xmlns:a16="http://schemas.microsoft.com/office/drawing/2014/main" id="{4928F827-FCD0-4340-9982-EF796E6BA980}"/>
              </a:ext>
            </a:extLst>
          </p:cNvPr>
          <p:cNvSpPr>
            <a:spLocks noGrp="1"/>
          </p:cNvSpPr>
          <p:nvPr>
            <p:ph type="sldNum" sz="quarter" idx="11"/>
          </p:nvPr>
        </p:nvSpPr>
        <p:spPr/>
        <p:txBody>
          <a:bodyPr/>
          <a:lstStyle/>
          <a:p>
            <a:fld id="{8C03D14A-F467-4E71-B245-154B171B7094}" type="slidenum">
              <a:rPr lang="zh-CN" altLang="en-US" smtClean="0"/>
              <a:t>1</a:t>
            </a:fld>
            <a:endParaRPr lang="zh-CN" altLang="en-US"/>
          </a:p>
        </p:txBody>
      </p:sp>
      <p:sp>
        <p:nvSpPr>
          <p:cNvPr id="53" name="矩形 52">
            <a:extLst>
              <a:ext uri="{FF2B5EF4-FFF2-40B4-BE49-F238E27FC236}">
                <a16:creationId xmlns:a16="http://schemas.microsoft.com/office/drawing/2014/main" id="{7FE1C1E4-9AEA-4BC2-8E35-E63F4E2E19E1}"/>
              </a:ext>
            </a:extLst>
          </p:cNvPr>
          <p:cNvSpPr/>
          <p:nvPr/>
        </p:nvSpPr>
        <p:spPr>
          <a:xfrm>
            <a:off x="0" y="0"/>
            <a:ext cx="12192000" cy="6858000"/>
          </a:xfrm>
          <a:prstGeom prst="rect">
            <a:avLst/>
          </a:prstGeom>
          <a:gradFill flip="none" rotWithShape="1">
            <a:gsLst>
              <a:gs pos="0">
                <a:schemeClr val="bg1"/>
              </a:gs>
              <a:gs pos="70000">
                <a:schemeClr val="bg1">
                  <a:alpha val="15000"/>
                </a:schemeClr>
              </a:gs>
              <a:gs pos="38000">
                <a:schemeClr val="bg1"/>
              </a:gs>
              <a:gs pos="100000">
                <a:schemeClr val="bg1">
                  <a:alpha val="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a:extLst>
              <a:ext uri="{FF2B5EF4-FFF2-40B4-BE49-F238E27FC236}">
                <a16:creationId xmlns:a16="http://schemas.microsoft.com/office/drawing/2014/main" id="{A8713FA6-3190-48AB-B509-640C739B25F6}"/>
              </a:ext>
            </a:extLst>
          </p:cNvPr>
          <p:cNvPicPr>
            <a:picLocks noChangeAspect="1"/>
          </p:cNvPicPr>
          <p:nvPr/>
        </p:nvPicPr>
        <p:blipFill rotWithShape="1">
          <a:blip r:embed="rId4" cstate="email">
            <a:duotone>
              <a:schemeClr val="bg2">
                <a:shade val="45000"/>
                <a:satMod val="135000"/>
              </a:schemeClr>
              <a:prstClr val="white"/>
            </a:duotone>
            <a:alphaModFix amt="25000"/>
            <a:extLst>
              <a:ext uri="{28A0092B-C50C-407E-A947-70E740481C1C}">
                <a14:useLocalDpi xmlns:a14="http://schemas.microsoft.com/office/drawing/2010/main"/>
              </a:ext>
            </a:extLst>
          </a:blip>
          <a:srcRect l="2603" r="70100"/>
          <a:stretch/>
        </p:blipFill>
        <p:spPr>
          <a:xfrm>
            <a:off x="42862" y="856275"/>
            <a:ext cx="4860926" cy="5797616"/>
          </a:xfrm>
          <a:prstGeom prst="rect">
            <a:avLst/>
          </a:prstGeom>
        </p:spPr>
      </p:pic>
      <p:sp>
        <p:nvSpPr>
          <p:cNvPr id="56" name="文本框 55">
            <a:extLst>
              <a:ext uri="{FF2B5EF4-FFF2-40B4-BE49-F238E27FC236}">
                <a16:creationId xmlns:a16="http://schemas.microsoft.com/office/drawing/2014/main" id="{9A0930B7-DA3B-4337-8ED8-0C53B0874CAF}"/>
              </a:ext>
            </a:extLst>
          </p:cNvPr>
          <p:cNvSpPr txBox="1"/>
          <p:nvPr/>
        </p:nvSpPr>
        <p:spPr>
          <a:xfrm>
            <a:off x="660400" y="1187778"/>
            <a:ext cx="6743119" cy="2308324"/>
          </a:xfrm>
          <a:prstGeom prst="rect">
            <a:avLst/>
          </a:prstGeom>
          <a:noFill/>
        </p:spPr>
        <p:txBody>
          <a:bodyPr wrap="square" lIns="0" rtlCol="0">
            <a:spAutoFit/>
          </a:bodyPr>
          <a:lstStyle/>
          <a:p>
            <a:endParaRPr lang="en-US" altLang="zh-CN" sz="4800" spc="130" dirty="0">
              <a:solidFill>
                <a:schemeClr val="tx1">
                  <a:lumMod val="75000"/>
                  <a:lumOff val="25000"/>
                </a:schemeClr>
              </a:solidFill>
              <a:latin typeface="+mj-ea"/>
              <a:ea typeface="+mj-ea"/>
            </a:endParaRPr>
          </a:p>
          <a:p>
            <a:r>
              <a:rPr lang="zh-CN" altLang="en-US" sz="4800" spc="130" dirty="0">
                <a:solidFill>
                  <a:schemeClr val="accent1"/>
                </a:solidFill>
                <a:latin typeface="+mj-ea"/>
                <a:ea typeface="+mj-ea"/>
              </a:rPr>
              <a:t>基于情感分析的</a:t>
            </a:r>
            <a:r>
              <a:rPr lang="en-US" altLang="zh-CN" sz="4800" spc="130" dirty="0">
                <a:solidFill>
                  <a:schemeClr val="accent1"/>
                </a:solidFill>
                <a:latin typeface="+mj-lt"/>
                <a:ea typeface="+mj-ea"/>
              </a:rPr>
              <a:t>AI</a:t>
            </a:r>
            <a:r>
              <a:rPr lang="zh-CN" altLang="en-US" sz="4800" spc="130" dirty="0">
                <a:solidFill>
                  <a:schemeClr val="accent1"/>
                </a:solidFill>
                <a:latin typeface="+mj-ea"/>
                <a:ea typeface="+mj-ea"/>
              </a:rPr>
              <a:t>对话心理测评研究</a:t>
            </a:r>
          </a:p>
        </p:txBody>
      </p:sp>
      <p:grpSp>
        <p:nvGrpSpPr>
          <p:cNvPr id="69" name="组合 68">
            <a:extLst>
              <a:ext uri="{FF2B5EF4-FFF2-40B4-BE49-F238E27FC236}">
                <a16:creationId xmlns:a16="http://schemas.microsoft.com/office/drawing/2014/main" id="{08AC402F-3ABD-466A-87C0-F64EBFF2B178}"/>
              </a:ext>
            </a:extLst>
          </p:cNvPr>
          <p:cNvGrpSpPr/>
          <p:nvPr/>
        </p:nvGrpSpPr>
        <p:grpSpPr>
          <a:xfrm rot="16200000" flipH="1">
            <a:off x="-60600" y="1967544"/>
            <a:ext cx="1290738" cy="28800"/>
            <a:chOff x="660399" y="3268141"/>
            <a:chExt cx="1290738" cy="28800"/>
          </a:xfrm>
        </p:grpSpPr>
        <p:cxnSp>
          <p:nvCxnSpPr>
            <p:cNvPr id="70" name="直接连接符 69">
              <a:extLst>
                <a:ext uri="{FF2B5EF4-FFF2-40B4-BE49-F238E27FC236}">
                  <a16:creationId xmlns:a16="http://schemas.microsoft.com/office/drawing/2014/main" id="{794E9C6C-4F20-4E81-9216-2787255508A2}"/>
                </a:ext>
              </a:extLst>
            </p:cNvPr>
            <p:cNvCxnSpPr>
              <a:cxnSpLocks/>
            </p:cNvCxnSpPr>
            <p:nvPr/>
          </p:nvCxnSpPr>
          <p:spPr>
            <a:xfrm rot="16200000" flipH="1">
              <a:off x="1305768" y="2622773"/>
              <a:ext cx="0" cy="1290738"/>
            </a:xfrm>
            <a:prstGeom prst="line">
              <a:avLst/>
            </a:prstGeom>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31235573-7411-4FED-9486-32EFA13F76A3}"/>
                </a:ext>
              </a:extLst>
            </p:cNvPr>
            <p:cNvSpPr/>
            <p:nvPr/>
          </p:nvSpPr>
          <p:spPr>
            <a:xfrm>
              <a:off x="1162050" y="3268141"/>
              <a:ext cx="289378" cy="2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a:extLst>
              <a:ext uri="{FF2B5EF4-FFF2-40B4-BE49-F238E27FC236}">
                <a16:creationId xmlns:a16="http://schemas.microsoft.com/office/drawing/2014/main" id="{8244D5D2-400F-46BC-B01D-4D78D13260B6}"/>
              </a:ext>
            </a:extLst>
          </p:cNvPr>
          <p:cNvSpPr txBox="1"/>
          <p:nvPr/>
        </p:nvSpPr>
        <p:spPr>
          <a:xfrm>
            <a:off x="1078647" y="3899358"/>
            <a:ext cx="3835400" cy="400110"/>
          </a:xfrm>
          <a:prstGeom prst="rect">
            <a:avLst/>
          </a:prstGeom>
          <a:noFill/>
        </p:spPr>
        <p:txBody>
          <a:bodyPr wrap="square" lIns="0" rtlCol="0">
            <a:spAutoFit/>
          </a:bodyPr>
          <a:lstStyle/>
          <a:p>
            <a:r>
              <a:rPr lang="zh-CN" altLang="en-US" sz="2000" spc="130" dirty="0">
                <a:solidFill>
                  <a:schemeClr val="tx1">
                    <a:lumMod val="85000"/>
                    <a:lumOff val="15000"/>
                  </a:schemeClr>
                </a:solidFill>
                <a:latin typeface="+mj-ea"/>
                <a:ea typeface="+mj-ea"/>
              </a:rPr>
              <a:t>学      校：</a:t>
            </a:r>
            <a:r>
              <a:rPr lang="zh-CN" altLang="en-US" sz="2000" spc="130" dirty="0">
                <a:solidFill>
                  <a:schemeClr val="tx1">
                    <a:lumMod val="75000"/>
                    <a:lumOff val="25000"/>
                  </a:schemeClr>
                </a:solidFill>
                <a:latin typeface="+mj-ea"/>
                <a:ea typeface="+mj-ea"/>
              </a:rPr>
              <a:t>海南大学</a:t>
            </a:r>
          </a:p>
        </p:txBody>
      </p:sp>
      <p:sp>
        <p:nvSpPr>
          <p:cNvPr id="33" name="文本框 32">
            <a:extLst>
              <a:ext uri="{FF2B5EF4-FFF2-40B4-BE49-F238E27FC236}">
                <a16:creationId xmlns:a16="http://schemas.microsoft.com/office/drawing/2014/main" id="{69968E2C-F9E1-4527-ABCF-E17C8368D84A}"/>
              </a:ext>
            </a:extLst>
          </p:cNvPr>
          <p:cNvSpPr txBox="1"/>
          <p:nvPr/>
        </p:nvSpPr>
        <p:spPr>
          <a:xfrm>
            <a:off x="1078647" y="4506478"/>
            <a:ext cx="3835400" cy="400110"/>
          </a:xfrm>
          <a:prstGeom prst="rect">
            <a:avLst/>
          </a:prstGeom>
          <a:noFill/>
        </p:spPr>
        <p:txBody>
          <a:bodyPr wrap="square" lIns="0" rtlCol="0">
            <a:spAutoFit/>
          </a:bodyPr>
          <a:lstStyle/>
          <a:p>
            <a:r>
              <a:rPr lang="zh-CN" altLang="en-US" sz="2000" spc="130" dirty="0">
                <a:solidFill>
                  <a:schemeClr val="tx1">
                    <a:lumMod val="85000"/>
                    <a:lumOff val="15000"/>
                  </a:schemeClr>
                </a:solidFill>
                <a:latin typeface="+mj-ea"/>
                <a:ea typeface="+mj-ea"/>
              </a:rPr>
              <a:t>指导老师：</a:t>
            </a:r>
            <a:r>
              <a:rPr lang="zh-CN" altLang="en-US" sz="2000" spc="130" dirty="0">
                <a:solidFill>
                  <a:schemeClr val="tx1">
                    <a:lumMod val="75000"/>
                    <a:lumOff val="25000"/>
                  </a:schemeClr>
                </a:solidFill>
                <a:latin typeface="+mj-lt"/>
                <a:ea typeface="+mj-ea"/>
              </a:rPr>
              <a:t>严善楷</a:t>
            </a:r>
            <a:endParaRPr lang="zh-CN" altLang="en-US" sz="2000" spc="130" dirty="0">
              <a:solidFill>
                <a:schemeClr val="tx1">
                  <a:lumMod val="75000"/>
                  <a:lumOff val="25000"/>
                </a:schemeClr>
              </a:solidFill>
              <a:latin typeface="+mj-lt"/>
            </a:endParaRPr>
          </a:p>
        </p:txBody>
      </p:sp>
      <p:sp>
        <p:nvSpPr>
          <p:cNvPr id="34" name="文本框 33">
            <a:extLst>
              <a:ext uri="{FF2B5EF4-FFF2-40B4-BE49-F238E27FC236}">
                <a16:creationId xmlns:a16="http://schemas.microsoft.com/office/drawing/2014/main" id="{E9BFAB53-5E2D-43D4-9155-17D7D720C181}"/>
              </a:ext>
            </a:extLst>
          </p:cNvPr>
          <p:cNvSpPr txBox="1"/>
          <p:nvPr/>
        </p:nvSpPr>
        <p:spPr>
          <a:xfrm>
            <a:off x="1078647" y="5105689"/>
            <a:ext cx="3835400" cy="400110"/>
          </a:xfrm>
          <a:prstGeom prst="rect">
            <a:avLst/>
          </a:prstGeom>
          <a:noFill/>
        </p:spPr>
        <p:txBody>
          <a:bodyPr wrap="square" lIns="0" rtlCol="0">
            <a:spAutoFit/>
          </a:bodyPr>
          <a:lstStyle/>
          <a:p>
            <a:r>
              <a:rPr lang="zh-CN" altLang="en-US" sz="2000" spc="130" dirty="0">
                <a:solidFill>
                  <a:schemeClr val="tx1">
                    <a:lumMod val="85000"/>
                    <a:lumOff val="15000"/>
                  </a:schemeClr>
                </a:solidFill>
                <a:latin typeface="+mj-ea"/>
                <a:ea typeface="+mj-ea"/>
              </a:rPr>
              <a:t>答辩人员</a:t>
            </a:r>
            <a:r>
              <a:rPr lang="zh-CN" altLang="en-US" sz="2000" spc="130" dirty="0">
                <a:solidFill>
                  <a:schemeClr val="tx1">
                    <a:lumMod val="85000"/>
                    <a:lumOff val="15000"/>
                  </a:schemeClr>
                </a:solidFill>
              </a:rPr>
              <a:t>：</a:t>
            </a:r>
            <a:r>
              <a:rPr lang="zh-CN" altLang="en-US" sz="2000" spc="130" dirty="0">
                <a:solidFill>
                  <a:schemeClr val="tx1">
                    <a:lumMod val="75000"/>
                    <a:lumOff val="25000"/>
                  </a:schemeClr>
                </a:solidFill>
              </a:rPr>
              <a:t>韩彦博</a:t>
            </a:r>
          </a:p>
        </p:txBody>
      </p:sp>
      <p:sp>
        <p:nvSpPr>
          <p:cNvPr id="35" name="任意多边形: 形状 34">
            <a:extLst>
              <a:ext uri="{FF2B5EF4-FFF2-40B4-BE49-F238E27FC236}">
                <a16:creationId xmlns:a16="http://schemas.microsoft.com/office/drawing/2014/main" id="{6DB5D4DC-4247-4852-A6C3-FC7ABB9258FE}"/>
              </a:ext>
            </a:extLst>
          </p:cNvPr>
          <p:cNvSpPr>
            <a:spLocks noChangeAspect="1"/>
          </p:cNvSpPr>
          <p:nvPr/>
        </p:nvSpPr>
        <p:spPr>
          <a:xfrm>
            <a:off x="663236" y="4570747"/>
            <a:ext cx="252000" cy="252000"/>
          </a:xfrm>
          <a:custGeom>
            <a:avLst/>
            <a:gdLst>
              <a:gd name="connsiteX0" fmla="*/ 359222 w 436202"/>
              <a:gd name="connsiteY0" fmla="*/ 271099 h 436202"/>
              <a:gd name="connsiteX1" fmla="*/ 343610 w 436202"/>
              <a:gd name="connsiteY1" fmla="*/ 271200 h 436202"/>
              <a:gd name="connsiteX2" fmla="*/ 340163 w 436202"/>
              <a:gd name="connsiteY2" fmla="*/ 320300 h 436202"/>
              <a:gd name="connsiteX3" fmla="*/ 359425 w 436202"/>
              <a:gd name="connsiteY3" fmla="*/ 309974 h 436202"/>
              <a:gd name="connsiteX4" fmla="*/ 218405 w 436202"/>
              <a:gd name="connsiteY4" fmla="*/ 257533 h 436202"/>
              <a:gd name="connsiteX5" fmla="*/ 307620 w 436202"/>
              <a:gd name="connsiteY5" fmla="*/ 269580 h 436202"/>
              <a:gd name="connsiteX6" fmla="*/ 218507 w 436202"/>
              <a:gd name="connsiteY6" fmla="*/ 282539 h 436202"/>
              <a:gd name="connsiteX7" fmla="*/ 129292 w 436202"/>
              <a:gd name="connsiteY7" fmla="*/ 270491 h 436202"/>
              <a:gd name="connsiteX8" fmla="*/ 218405 w 436202"/>
              <a:gd name="connsiteY8" fmla="*/ 257533 h 436202"/>
              <a:gd name="connsiteX9" fmla="*/ 218000 w 436202"/>
              <a:gd name="connsiteY9" fmla="*/ 188792 h 436202"/>
              <a:gd name="connsiteX10" fmla="*/ 315933 w 436202"/>
              <a:gd name="connsiteY10" fmla="*/ 217240 h 436202"/>
              <a:gd name="connsiteX11" fmla="*/ 315933 w 436202"/>
              <a:gd name="connsiteY11" fmla="*/ 223922 h 436202"/>
              <a:gd name="connsiteX12" fmla="*/ 218101 w 436202"/>
              <a:gd name="connsiteY12" fmla="*/ 198815 h 436202"/>
              <a:gd name="connsiteX13" fmla="*/ 120472 w 436202"/>
              <a:gd name="connsiteY13" fmla="*/ 224934 h 436202"/>
              <a:gd name="connsiteX14" fmla="*/ 120472 w 436202"/>
              <a:gd name="connsiteY14" fmla="*/ 218253 h 436202"/>
              <a:gd name="connsiteX15" fmla="*/ 218000 w 436202"/>
              <a:gd name="connsiteY15" fmla="*/ 188792 h 436202"/>
              <a:gd name="connsiteX16" fmla="*/ 217594 w 436202"/>
              <a:gd name="connsiteY16" fmla="*/ 115901 h 436202"/>
              <a:gd name="connsiteX17" fmla="*/ 51939 w 436202"/>
              <a:gd name="connsiteY17" fmla="*/ 205395 h 436202"/>
              <a:gd name="connsiteX18" fmla="*/ 118343 w 436202"/>
              <a:gd name="connsiteY18" fmla="*/ 243461 h 436202"/>
              <a:gd name="connsiteX19" fmla="*/ 118546 w 436202"/>
              <a:gd name="connsiteY19" fmla="*/ 266138 h 436202"/>
              <a:gd name="connsiteX20" fmla="*/ 118546 w 436202"/>
              <a:gd name="connsiteY20" fmla="*/ 267960 h 436202"/>
              <a:gd name="connsiteX21" fmla="*/ 119154 w 436202"/>
              <a:gd name="connsiteY21" fmla="*/ 267657 h 436202"/>
              <a:gd name="connsiteX22" fmla="*/ 117938 w 436202"/>
              <a:gd name="connsiteY22" fmla="*/ 270593 h 436202"/>
              <a:gd name="connsiteX23" fmla="*/ 218608 w 436202"/>
              <a:gd name="connsiteY23" fmla="*/ 290233 h 436202"/>
              <a:gd name="connsiteX24" fmla="*/ 318974 w 436202"/>
              <a:gd name="connsiteY24" fmla="*/ 269479 h 436202"/>
              <a:gd name="connsiteX25" fmla="*/ 317758 w 436202"/>
              <a:gd name="connsiteY25" fmla="*/ 266543 h 436202"/>
              <a:gd name="connsiteX26" fmla="*/ 318366 w 436202"/>
              <a:gd name="connsiteY26" fmla="*/ 266847 h 436202"/>
              <a:gd name="connsiteX27" fmla="*/ 318366 w 436202"/>
              <a:gd name="connsiteY27" fmla="*/ 265024 h 436202"/>
              <a:gd name="connsiteX28" fmla="*/ 318265 w 436202"/>
              <a:gd name="connsiteY28" fmla="*/ 242347 h 436202"/>
              <a:gd name="connsiteX29" fmla="*/ 347057 w 436202"/>
              <a:gd name="connsiteY29" fmla="*/ 224428 h 436202"/>
              <a:gd name="connsiteX30" fmla="*/ 347259 w 436202"/>
              <a:gd name="connsiteY30" fmla="*/ 252572 h 436202"/>
              <a:gd name="connsiteX31" fmla="*/ 341886 w 436202"/>
              <a:gd name="connsiteY31" fmla="*/ 260671 h 436202"/>
              <a:gd name="connsiteX32" fmla="*/ 350605 w 436202"/>
              <a:gd name="connsiteY32" fmla="*/ 269276 h 436202"/>
              <a:gd name="connsiteX33" fmla="*/ 359222 w 436202"/>
              <a:gd name="connsiteY33" fmla="*/ 260570 h 436202"/>
              <a:gd name="connsiteX34" fmla="*/ 353849 w 436202"/>
              <a:gd name="connsiteY34" fmla="*/ 252471 h 436202"/>
              <a:gd name="connsiteX35" fmla="*/ 353646 w 436202"/>
              <a:gd name="connsiteY35" fmla="*/ 220784 h 436202"/>
              <a:gd name="connsiteX36" fmla="*/ 384263 w 436202"/>
              <a:gd name="connsiteY36" fmla="*/ 203674 h 436202"/>
              <a:gd name="connsiteX37" fmla="*/ 218101 w 436202"/>
              <a:gd name="connsiteY37" fmla="*/ 0 h 436202"/>
              <a:gd name="connsiteX38" fmla="*/ 436202 w 436202"/>
              <a:gd name="connsiteY38" fmla="*/ 218101 h 436202"/>
              <a:gd name="connsiteX39" fmla="*/ 218101 w 436202"/>
              <a:gd name="connsiteY39" fmla="*/ 436202 h 436202"/>
              <a:gd name="connsiteX40" fmla="*/ 0 w 436202"/>
              <a:gd name="connsiteY40" fmla="*/ 218101 h 436202"/>
              <a:gd name="connsiteX41" fmla="*/ 218101 w 436202"/>
              <a:gd name="connsiteY41" fmla="*/ 0 h 43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6202" h="436202">
                <a:moveTo>
                  <a:pt x="359222" y="271099"/>
                </a:moveTo>
                <a:cubicBezTo>
                  <a:pt x="347969" y="275553"/>
                  <a:pt x="343610" y="271200"/>
                  <a:pt x="343610" y="271200"/>
                </a:cubicBezTo>
                <a:lnTo>
                  <a:pt x="340163" y="320300"/>
                </a:lnTo>
                <a:cubicBezTo>
                  <a:pt x="350706" y="303900"/>
                  <a:pt x="359425" y="309974"/>
                  <a:pt x="359425" y="309974"/>
                </a:cubicBezTo>
                <a:close/>
                <a:moveTo>
                  <a:pt x="218405" y="257533"/>
                </a:moveTo>
                <a:cubicBezTo>
                  <a:pt x="267676" y="257330"/>
                  <a:pt x="307620" y="262696"/>
                  <a:pt x="307620" y="269580"/>
                </a:cubicBezTo>
                <a:cubicBezTo>
                  <a:pt x="307721" y="276464"/>
                  <a:pt x="267777" y="282235"/>
                  <a:pt x="218507" y="282539"/>
                </a:cubicBezTo>
                <a:cubicBezTo>
                  <a:pt x="169236" y="282842"/>
                  <a:pt x="129292" y="277375"/>
                  <a:pt x="129292" y="270491"/>
                </a:cubicBezTo>
                <a:cubicBezTo>
                  <a:pt x="129191" y="263607"/>
                  <a:pt x="169134" y="257837"/>
                  <a:pt x="218405" y="257533"/>
                </a:cubicBezTo>
                <a:close/>
                <a:moveTo>
                  <a:pt x="218000" y="188792"/>
                </a:moveTo>
                <a:cubicBezTo>
                  <a:pt x="296468" y="188387"/>
                  <a:pt x="315933" y="217240"/>
                  <a:pt x="315933" y="217240"/>
                </a:cubicBezTo>
                <a:lnTo>
                  <a:pt x="315933" y="223922"/>
                </a:lnTo>
                <a:cubicBezTo>
                  <a:pt x="309343" y="216937"/>
                  <a:pt x="285417" y="198410"/>
                  <a:pt x="218101" y="198815"/>
                </a:cubicBezTo>
                <a:cubicBezTo>
                  <a:pt x="150683" y="199119"/>
                  <a:pt x="127062" y="217848"/>
                  <a:pt x="120472" y="224934"/>
                </a:cubicBezTo>
                <a:lnTo>
                  <a:pt x="120472" y="218253"/>
                </a:lnTo>
                <a:cubicBezTo>
                  <a:pt x="120472" y="218253"/>
                  <a:pt x="139531" y="189197"/>
                  <a:pt x="218000" y="188792"/>
                </a:cubicBezTo>
                <a:close/>
                <a:moveTo>
                  <a:pt x="217594" y="115901"/>
                </a:moveTo>
                <a:lnTo>
                  <a:pt x="51939" y="205395"/>
                </a:lnTo>
                <a:lnTo>
                  <a:pt x="118343" y="243461"/>
                </a:lnTo>
                <a:lnTo>
                  <a:pt x="118546" y="266138"/>
                </a:lnTo>
                <a:lnTo>
                  <a:pt x="118546" y="267960"/>
                </a:lnTo>
                <a:lnTo>
                  <a:pt x="119154" y="267657"/>
                </a:lnTo>
                <a:cubicBezTo>
                  <a:pt x="118444" y="268568"/>
                  <a:pt x="117938" y="269580"/>
                  <a:pt x="117938" y="270593"/>
                </a:cubicBezTo>
                <a:cubicBezTo>
                  <a:pt x="118039" y="281729"/>
                  <a:pt x="163052" y="290536"/>
                  <a:pt x="218608" y="290233"/>
                </a:cubicBezTo>
                <a:cubicBezTo>
                  <a:pt x="274063" y="289929"/>
                  <a:pt x="318974" y="280615"/>
                  <a:pt x="318974" y="269479"/>
                </a:cubicBezTo>
                <a:cubicBezTo>
                  <a:pt x="318974" y="268467"/>
                  <a:pt x="318467" y="267555"/>
                  <a:pt x="317758" y="266543"/>
                </a:cubicBezTo>
                <a:lnTo>
                  <a:pt x="318366" y="266847"/>
                </a:lnTo>
                <a:lnTo>
                  <a:pt x="318366" y="265024"/>
                </a:lnTo>
                <a:lnTo>
                  <a:pt x="318265" y="242347"/>
                </a:lnTo>
                <a:lnTo>
                  <a:pt x="347057" y="224428"/>
                </a:lnTo>
                <a:lnTo>
                  <a:pt x="347259" y="252572"/>
                </a:lnTo>
                <a:cubicBezTo>
                  <a:pt x="344015" y="253888"/>
                  <a:pt x="341886" y="257027"/>
                  <a:pt x="341886" y="260671"/>
                </a:cubicBezTo>
                <a:cubicBezTo>
                  <a:pt x="341886" y="265429"/>
                  <a:pt x="345739" y="269276"/>
                  <a:pt x="350605" y="269276"/>
                </a:cubicBezTo>
                <a:cubicBezTo>
                  <a:pt x="355471" y="269276"/>
                  <a:pt x="359324" y="265328"/>
                  <a:pt x="359222" y="260570"/>
                </a:cubicBezTo>
                <a:cubicBezTo>
                  <a:pt x="359222" y="256925"/>
                  <a:pt x="356992" y="253888"/>
                  <a:pt x="353849" y="252471"/>
                </a:cubicBezTo>
                <a:lnTo>
                  <a:pt x="353646" y="220784"/>
                </a:lnTo>
                <a:lnTo>
                  <a:pt x="384263" y="203674"/>
                </a:lnTo>
                <a:close/>
                <a:moveTo>
                  <a:pt x="218101" y="0"/>
                </a:moveTo>
                <a:cubicBezTo>
                  <a:pt x="338555" y="0"/>
                  <a:pt x="436202" y="97647"/>
                  <a:pt x="436202" y="218101"/>
                </a:cubicBezTo>
                <a:cubicBezTo>
                  <a:pt x="436202" y="338555"/>
                  <a:pt x="338555" y="436202"/>
                  <a:pt x="218101" y="436202"/>
                </a:cubicBezTo>
                <a:cubicBezTo>
                  <a:pt x="97647" y="436202"/>
                  <a:pt x="0" y="338555"/>
                  <a:pt x="0" y="218101"/>
                </a:cubicBezTo>
                <a:cubicBezTo>
                  <a:pt x="0" y="97647"/>
                  <a:pt x="97647" y="0"/>
                  <a:pt x="2181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任意多边形: 形状 35">
            <a:extLst>
              <a:ext uri="{FF2B5EF4-FFF2-40B4-BE49-F238E27FC236}">
                <a16:creationId xmlns:a16="http://schemas.microsoft.com/office/drawing/2014/main" id="{1CD25234-2892-48ED-BA5F-659556131CA7}"/>
              </a:ext>
            </a:extLst>
          </p:cNvPr>
          <p:cNvSpPr>
            <a:spLocks noChangeAspect="1"/>
          </p:cNvSpPr>
          <p:nvPr/>
        </p:nvSpPr>
        <p:spPr>
          <a:xfrm>
            <a:off x="659143" y="3970494"/>
            <a:ext cx="252000" cy="252000"/>
          </a:xfrm>
          <a:custGeom>
            <a:avLst/>
            <a:gdLst>
              <a:gd name="connsiteX0" fmla="*/ 335456 w 436202"/>
              <a:gd name="connsiteY0" fmla="*/ 266634 h 436202"/>
              <a:gd name="connsiteX1" fmla="*/ 348902 w 436202"/>
              <a:gd name="connsiteY1" fmla="*/ 266634 h 436202"/>
              <a:gd name="connsiteX2" fmla="*/ 348902 w 436202"/>
              <a:gd name="connsiteY2" fmla="*/ 279575 h 436202"/>
              <a:gd name="connsiteX3" fmla="*/ 335456 w 436202"/>
              <a:gd name="connsiteY3" fmla="*/ 279575 h 436202"/>
              <a:gd name="connsiteX4" fmla="*/ 312048 w 436202"/>
              <a:gd name="connsiteY4" fmla="*/ 266634 h 436202"/>
              <a:gd name="connsiteX5" fmla="*/ 325495 w 436202"/>
              <a:gd name="connsiteY5" fmla="*/ 266634 h 436202"/>
              <a:gd name="connsiteX6" fmla="*/ 325495 w 436202"/>
              <a:gd name="connsiteY6" fmla="*/ 279575 h 436202"/>
              <a:gd name="connsiteX7" fmla="*/ 312048 w 436202"/>
              <a:gd name="connsiteY7" fmla="*/ 279575 h 436202"/>
              <a:gd name="connsiteX8" fmla="*/ 110708 w 436202"/>
              <a:gd name="connsiteY8" fmla="*/ 266634 h 436202"/>
              <a:gd name="connsiteX9" fmla="*/ 124155 w 436202"/>
              <a:gd name="connsiteY9" fmla="*/ 266634 h 436202"/>
              <a:gd name="connsiteX10" fmla="*/ 124155 w 436202"/>
              <a:gd name="connsiteY10" fmla="*/ 279575 h 436202"/>
              <a:gd name="connsiteX11" fmla="*/ 110708 w 436202"/>
              <a:gd name="connsiteY11" fmla="*/ 279575 h 436202"/>
              <a:gd name="connsiteX12" fmla="*/ 87301 w 436202"/>
              <a:gd name="connsiteY12" fmla="*/ 266634 h 436202"/>
              <a:gd name="connsiteX13" fmla="*/ 100747 w 436202"/>
              <a:gd name="connsiteY13" fmla="*/ 266634 h 436202"/>
              <a:gd name="connsiteX14" fmla="*/ 100747 w 436202"/>
              <a:gd name="connsiteY14" fmla="*/ 279575 h 436202"/>
              <a:gd name="connsiteX15" fmla="*/ 87301 w 436202"/>
              <a:gd name="connsiteY15" fmla="*/ 279575 h 436202"/>
              <a:gd name="connsiteX16" fmla="*/ 335456 w 436202"/>
              <a:gd name="connsiteY16" fmla="*/ 242742 h 436202"/>
              <a:gd name="connsiteX17" fmla="*/ 348902 w 436202"/>
              <a:gd name="connsiteY17" fmla="*/ 242742 h 436202"/>
              <a:gd name="connsiteX18" fmla="*/ 348902 w 436202"/>
              <a:gd name="connsiteY18" fmla="*/ 256181 h 436202"/>
              <a:gd name="connsiteX19" fmla="*/ 335456 w 436202"/>
              <a:gd name="connsiteY19" fmla="*/ 256181 h 436202"/>
              <a:gd name="connsiteX20" fmla="*/ 312048 w 436202"/>
              <a:gd name="connsiteY20" fmla="*/ 242742 h 436202"/>
              <a:gd name="connsiteX21" fmla="*/ 325495 w 436202"/>
              <a:gd name="connsiteY21" fmla="*/ 242742 h 436202"/>
              <a:gd name="connsiteX22" fmla="*/ 325495 w 436202"/>
              <a:gd name="connsiteY22" fmla="*/ 256181 h 436202"/>
              <a:gd name="connsiteX23" fmla="*/ 312048 w 436202"/>
              <a:gd name="connsiteY23" fmla="*/ 256181 h 436202"/>
              <a:gd name="connsiteX24" fmla="*/ 110708 w 436202"/>
              <a:gd name="connsiteY24" fmla="*/ 242742 h 436202"/>
              <a:gd name="connsiteX25" fmla="*/ 124155 w 436202"/>
              <a:gd name="connsiteY25" fmla="*/ 242742 h 436202"/>
              <a:gd name="connsiteX26" fmla="*/ 124155 w 436202"/>
              <a:gd name="connsiteY26" fmla="*/ 256181 h 436202"/>
              <a:gd name="connsiteX27" fmla="*/ 110708 w 436202"/>
              <a:gd name="connsiteY27" fmla="*/ 256181 h 436202"/>
              <a:gd name="connsiteX28" fmla="*/ 87301 w 436202"/>
              <a:gd name="connsiteY28" fmla="*/ 242742 h 436202"/>
              <a:gd name="connsiteX29" fmla="*/ 100747 w 436202"/>
              <a:gd name="connsiteY29" fmla="*/ 242742 h 436202"/>
              <a:gd name="connsiteX30" fmla="*/ 100747 w 436202"/>
              <a:gd name="connsiteY30" fmla="*/ 256181 h 436202"/>
              <a:gd name="connsiteX31" fmla="*/ 87301 w 436202"/>
              <a:gd name="connsiteY31" fmla="*/ 256181 h 436202"/>
              <a:gd name="connsiteX32" fmla="*/ 260206 w 436202"/>
              <a:gd name="connsiteY32" fmla="*/ 217853 h 436202"/>
              <a:gd name="connsiteX33" fmla="*/ 273161 w 436202"/>
              <a:gd name="connsiteY33" fmla="*/ 217853 h 436202"/>
              <a:gd name="connsiteX34" fmla="*/ 273161 w 436202"/>
              <a:gd name="connsiteY34" fmla="*/ 231292 h 436202"/>
              <a:gd name="connsiteX35" fmla="*/ 260206 w 436202"/>
              <a:gd name="connsiteY35" fmla="*/ 231292 h 436202"/>
              <a:gd name="connsiteX36" fmla="*/ 236288 w 436202"/>
              <a:gd name="connsiteY36" fmla="*/ 217853 h 436202"/>
              <a:gd name="connsiteX37" fmla="*/ 249742 w 436202"/>
              <a:gd name="connsiteY37" fmla="*/ 217853 h 436202"/>
              <a:gd name="connsiteX38" fmla="*/ 249742 w 436202"/>
              <a:gd name="connsiteY38" fmla="*/ 231292 h 436202"/>
              <a:gd name="connsiteX39" fmla="*/ 236288 w 436202"/>
              <a:gd name="connsiteY39" fmla="*/ 231292 h 436202"/>
              <a:gd name="connsiteX40" fmla="*/ 185963 w 436202"/>
              <a:gd name="connsiteY40" fmla="*/ 217853 h 436202"/>
              <a:gd name="connsiteX41" fmla="*/ 199416 w 436202"/>
              <a:gd name="connsiteY41" fmla="*/ 217853 h 436202"/>
              <a:gd name="connsiteX42" fmla="*/ 199416 w 436202"/>
              <a:gd name="connsiteY42" fmla="*/ 231292 h 436202"/>
              <a:gd name="connsiteX43" fmla="*/ 185963 w 436202"/>
              <a:gd name="connsiteY43" fmla="*/ 231292 h 436202"/>
              <a:gd name="connsiteX44" fmla="*/ 162544 w 436202"/>
              <a:gd name="connsiteY44" fmla="*/ 217853 h 436202"/>
              <a:gd name="connsiteX45" fmla="*/ 175997 w 436202"/>
              <a:gd name="connsiteY45" fmla="*/ 217853 h 436202"/>
              <a:gd name="connsiteX46" fmla="*/ 175997 w 436202"/>
              <a:gd name="connsiteY46" fmla="*/ 231292 h 436202"/>
              <a:gd name="connsiteX47" fmla="*/ 162544 w 436202"/>
              <a:gd name="connsiteY47" fmla="*/ 231292 h 436202"/>
              <a:gd name="connsiteX48" fmla="*/ 260206 w 436202"/>
              <a:gd name="connsiteY48" fmla="*/ 194458 h 436202"/>
              <a:gd name="connsiteX49" fmla="*/ 273161 w 436202"/>
              <a:gd name="connsiteY49" fmla="*/ 194458 h 436202"/>
              <a:gd name="connsiteX50" fmla="*/ 273161 w 436202"/>
              <a:gd name="connsiteY50" fmla="*/ 207898 h 436202"/>
              <a:gd name="connsiteX51" fmla="*/ 260206 w 436202"/>
              <a:gd name="connsiteY51" fmla="*/ 207898 h 436202"/>
              <a:gd name="connsiteX52" fmla="*/ 236288 w 436202"/>
              <a:gd name="connsiteY52" fmla="*/ 194458 h 436202"/>
              <a:gd name="connsiteX53" fmla="*/ 249742 w 436202"/>
              <a:gd name="connsiteY53" fmla="*/ 194458 h 436202"/>
              <a:gd name="connsiteX54" fmla="*/ 249742 w 436202"/>
              <a:gd name="connsiteY54" fmla="*/ 207898 h 436202"/>
              <a:gd name="connsiteX55" fmla="*/ 236288 w 436202"/>
              <a:gd name="connsiteY55" fmla="*/ 207898 h 436202"/>
              <a:gd name="connsiteX56" fmla="*/ 185963 w 436202"/>
              <a:gd name="connsiteY56" fmla="*/ 194458 h 436202"/>
              <a:gd name="connsiteX57" fmla="*/ 199416 w 436202"/>
              <a:gd name="connsiteY57" fmla="*/ 194458 h 436202"/>
              <a:gd name="connsiteX58" fmla="*/ 199416 w 436202"/>
              <a:gd name="connsiteY58" fmla="*/ 207898 h 436202"/>
              <a:gd name="connsiteX59" fmla="*/ 185963 w 436202"/>
              <a:gd name="connsiteY59" fmla="*/ 207898 h 436202"/>
              <a:gd name="connsiteX60" fmla="*/ 162544 w 436202"/>
              <a:gd name="connsiteY60" fmla="*/ 194458 h 436202"/>
              <a:gd name="connsiteX61" fmla="*/ 175997 w 436202"/>
              <a:gd name="connsiteY61" fmla="*/ 194458 h 436202"/>
              <a:gd name="connsiteX62" fmla="*/ 175997 w 436202"/>
              <a:gd name="connsiteY62" fmla="*/ 207898 h 436202"/>
              <a:gd name="connsiteX63" fmla="*/ 162544 w 436202"/>
              <a:gd name="connsiteY63" fmla="*/ 207898 h 436202"/>
              <a:gd name="connsiteX64" fmla="*/ 303581 w 436202"/>
              <a:gd name="connsiteY64" fmla="*/ 188488 h 436202"/>
              <a:gd name="connsiteX65" fmla="*/ 303581 w 436202"/>
              <a:gd name="connsiteY65" fmla="*/ 321385 h 436202"/>
              <a:gd name="connsiteX66" fmla="*/ 368824 w 436202"/>
              <a:gd name="connsiteY66" fmla="*/ 321385 h 436202"/>
              <a:gd name="connsiteX67" fmla="*/ 368824 w 436202"/>
              <a:gd name="connsiteY67" fmla="*/ 210887 h 436202"/>
              <a:gd name="connsiteX68" fmla="*/ 384263 w 436202"/>
              <a:gd name="connsiteY68" fmla="*/ 210887 h 436202"/>
              <a:gd name="connsiteX69" fmla="*/ 356373 w 436202"/>
              <a:gd name="connsiteY69" fmla="*/ 188488 h 436202"/>
              <a:gd name="connsiteX70" fmla="*/ 79332 w 436202"/>
              <a:gd name="connsiteY70" fmla="*/ 188488 h 436202"/>
              <a:gd name="connsiteX71" fmla="*/ 51940 w 436202"/>
              <a:gd name="connsiteY71" fmla="*/ 210887 h 436202"/>
              <a:gd name="connsiteX72" fmla="*/ 66881 w 436202"/>
              <a:gd name="connsiteY72" fmla="*/ 210887 h 436202"/>
              <a:gd name="connsiteX73" fmla="*/ 66881 w 436202"/>
              <a:gd name="connsiteY73" fmla="*/ 321385 h 436202"/>
              <a:gd name="connsiteX74" fmla="*/ 132622 w 436202"/>
              <a:gd name="connsiteY74" fmla="*/ 321385 h 436202"/>
              <a:gd name="connsiteX75" fmla="*/ 132622 w 436202"/>
              <a:gd name="connsiteY75" fmla="*/ 188488 h 436202"/>
              <a:gd name="connsiteX76" fmla="*/ 162544 w 436202"/>
              <a:gd name="connsiteY76" fmla="*/ 114817 h 436202"/>
              <a:gd name="connsiteX77" fmla="*/ 162544 w 436202"/>
              <a:gd name="connsiteY77" fmla="*/ 124772 h 436202"/>
              <a:gd name="connsiteX78" fmla="*/ 162544 w 436202"/>
              <a:gd name="connsiteY78" fmla="*/ 148167 h 436202"/>
              <a:gd name="connsiteX79" fmla="*/ 142613 w 436202"/>
              <a:gd name="connsiteY79" fmla="*/ 148167 h 436202"/>
              <a:gd name="connsiteX80" fmla="*/ 127664 w 436202"/>
              <a:gd name="connsiteY80" fmla="*/ 170566 h 436202"/>
              <a:gd name="connsiteX81" fmla="*/ 142613 w 436202"/>
              <a:gd name="connsiteY81" fmla="*/ 170566 h 436202"/>
              <a:gd name="connsiteX82" fmla="*/ 142613 w 436202"/>
              <a:gd name="connsiteY82" fmla="*/ 321385 h 436202"/>
              <a:gd name="connsiteX83" fmla="*/ 199416 w 436202"/>
              <a:gd name="connsiteY83" fmla="*/ 321385 h 436202"/>
              <a:gd name="connsiteX84" fmla="*/ 199416 w 436202"/>
              <a:gd name="connsiteY84" fmla="*/ 276090 h 436202"/>
              <a:gd name="connsiteX85" fmla="*/ 236288 w 436202"/>
              <a:gd name="connsiteY85" fmla="*/ 276090 h 436202"/>
              <a:gd name="connsiteX86" fmla="*/ 236288 w 436202"/>
              <a:gd name="connsiteY86" fmla="*/ 321385 h 436202"/>
              <a:gd name="connsiteX87" fmla="*/ 293590 w 436202"/>
              <a:gd name="connsiteY87" fmla="*/ 321385 h 436202"/>
              <a:gd name="connsiteX88" fmla="*/ 293590 w 436202"/>
              <a:gd name="connsiteY88" fmla="*/ 170566 h 436202"/>
              <a:gd name="connsiteX89" fmla="*/ 308538 w 436202"/>
              <a:gd name="connsiteY89" fmla="*/ 170566 h 436202"/>
              <a:gd name="connsiteX90" fmla="*/ 293590 w 436202"/>
              <a:gd name="connsiteY90" fmla="*/ 148167 h 436202"/>
              <a:gd name="connsiteX91" fmla="*/ 261701 w 436202"/>
              <a:gd name="connsiteY91" fmla="*/ 148167 h 436202"/>
              <a:gd name="connsiteX92" fmla="*/ 261701 w 436202"/>
              <a:gd name="connsiteY92" fmla="*/ 127261 h 436202"/>
              <a:gd name="connsiteX93" fmla="*/ 273659 w 436202"/>
              <a:gd name="connsiteY93" fmla="*/ 131741 h 436202"/>
              <a:gd name="connsiteX94" fmla="*/ 273659 w 436202"/>
              <a:gd name="connsiteY94" fmla="*/ 121786 h 436202"/>
              <a:gd name="connsiteX95" fmla="*/ 261701 w 436202"/>
              <a:gd name="connsiteY95" fmla="*/ 117804 h 436202"/>
              <a:gd name="connsiteX96" fmla="*/ 261701 w 436202"/>
              <a:gd name="connsiteY96" fmla="*/ 114817 h 436202"/>
              <a:gd name="connsiteX97" fmla="*/ 259707 w 436202"/>
              <a:gd name="connsiteY97" fmla="*/ 114817 h 436202"/>
              <a:gd name="connsiteX98" fmla="*/ 259707 w 436202"/>
              <a:gd name="connsiteY98" fmla="*/ 124772 h 436202"/>
              <a:gd name="connsiteX99" fmla="*/ 259707 w 436202"/>
              <a:gd name="connsiteY99" fmla="*/ 148167 h 436202"/>
              <a:gd name="connsiteX100" fmla="*/ 164537 w 436202"/>
              <a:gd name="connsiteY100" fmla="*/ 148167 h 436202"/>
              <a:gd name="connsiteX101" fmla="*/ 164537 w 436202"/>
              <a:gd name="connsiteY101" fmla="*/ 127261 h 436202"/>
              <a:gd name="connsiteX102" fmla="*/ 175997 w 436202"/>
              <a:gd name="connsiteY102" fmla="*/ 131741 h 436202"/>
              <a:gd name="connsiteX103" fmla="*/ 175997 w 436202"/>
              <a:gd name="connsiteY103" fmla="*/ 121786 h 436202"/>
              <a:gd name="connsiteX104" fmla="*/ 164537 w 436202"/>
              <a:gd name="connsiteY104" fmla="*/ 117804 h 436202"/>
              <a:gd name="connsiteX105" fmla="*/ 164537 w 436202"/>
              <a:gd name="connsiteY105" fmla="*/ 114817 h 436202"/>
              <a:gd name="connsiteX106" fmla="*/ 218101 w 436202"/>
              <a:gd name="connsiteY106" fmla="*/ 0 h 436202"/>
              <a:gd name="connsiteX107" fmla="*/ 436202 w 436202"/>
              <a:gd name="connsiteY107" fmla="*/ 218101 h 436202"/>
              <a:gd name="connsiteX108" fmla="*/ 218101 w 436202"/>
              <a:gd name="connsiteY108" fmla="*/ 436202 h 436202"/>
              <a:gd name="connsiteX109" fmla="*/ 0 w 436202"/>
              <a:gd name="connsiteY109" fmla="*/ 218101 h 436202"/>
              <a:gd name="connsiteX110" fmla="*/ 218101 w 436202"/>
              <a:gd name="connsiteY110" fmla="*/ 0 h 43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36202" h="436202">
                <a:moveTo>
                  <a:pt x="335456" y="266634"/>
                </a:moveTo>
                <a:lnTo>
                  <a:pt x="348902" y="266634"/>
                </a:lnTo>
                <a:lnTo>
                  <a:pt x="348902" y="279575"/>
                </a:lnTo>
                <a:lnTo>
                  <a:pt x="335456" y="279575"/>
                </a:lnTo>
                <a:close/>
                <a:moveTo>
                  <a:pt x="312048" y="266634"/>
                </a:moveTo>
                <a:lnTo>
                  <a:pt x="325495" y="266634"/>
                </a:lnTo>
                <a:lnTo>
                  <a:pt x="325495" y="279575"/>
                </a:lnTo>
                <a:lnTo>
                  <a:pt x="312048" y="279575"/>
                </a:lnTo>
                <a:close/>
                <a:moveTo>
                  <a:pt x="110708" y="266634"/>
                </a:moveTo>
                <a:lnTo>
                  <a:pt x="124155" y="266634"/>
                </a:lnTo>
                <a:lnTo>
                  <a:pt x="124155" y="279575"/>
                </a:lnTo>
                <a:lnTo>
                  <a:pt x="110708" y="279575"/>
                </a:lnTo>
                <a:close/>
                <a:moveTo>
                  <a:pt x="87301" y="266634"/>
                </a:moveTo>
                <a:lnTo>
                  <a:pt x="100747" y="266634"/>
                </a:lnTo>
                <a:lnTo>
                  <a:pt x="100747" y="279575"/>
                </a:lnTo>
                <a:lnTo>
                  <a:pt x="87301" y="279575"/>
                </a:lnTo>
                <a:close/>
                <a:moveTo>
                  <a:pt x="335456" y="242742"/>
                </a:moveTo>
                <a:lnTo>
                  <a:pt x="348902" y="242742"/>
                </a:lnTo>
                <a:lnTo>
                  <a:pt x="348902" y="256181"/>
                </a:lnTo>
                <a:lnTo>
                  <a:pt x="335456" y="256181"/>
                </a:lnTo>
                <a:close/>
                <a:moveTo>
                  <a:pt x="312048" y="242742"/>
                </a:moveTo>
                <a:lnTo>
                  <a:pt x="325495" y="242742"/>
                </a:lnTo>
                <a:lnTo>
                  <a:pt x="325495" y="256181"/>
                </a:lnTo>
                <a:lnTo>
                  <a:pt x="312048" y="256181"/>
                </a:lnTo>
                <a:close/>
                <a:moveTo>
                  <a:pt x="110708" y="242742"/>
                </a:moveTo>
                <a:lnTo>
                  <a:pt x="124155" y="242742"/>
                </a:lnTo>
                <a:lnTo>
                  <a:pt x="124155" y="256181"/>
                </a:lnTo>
                <a:lnTo>
                  <a:pt x="110708" y="256181"/>
                </a:lnTo>
                <a:close/>
                <a:moveTo>
                  <a:pt x="87301" y="242742"/>
                </a:moveTo>
                <a:lnTo>
                  <a:pt x="100747" y="242742"/>
                </a:lnTo>
                <a:lnTo>
                  <a:pt x="100747" y="256181"/>
                </a:lnTo>
                <a:lnTo>
                  <a:pt x="87301" y="256181"/>
                </a:lnTo>
                <a:close/>
                <a:moveTo>
                  <a:pt x="260206" y="217853"/>
                </a:moveTo>
                <a:lnTo>
                  <a:pt x="273161" y="217853"/>
                </a:lnTo>
                <a:lnTo>
                  <a:pt x="273161" y="231292"/>
                </a:lnTo>
                <a:lnTo>
                  <a:pt x="260206" y="231292"/>
                </a:lnTo>
                <a:close/>
                <a:moveTo>
                  <a:pt x="236288" y="217853"/>
                </a:moveTo>
                <a:lnTo>
                  <a:pt x="249742" y="217853"/>
                </a:lnTo>
                <a:lnTo>
                  <a:pt x="249742" y="231292"/>
                </a:lnTo>
                <a:lnTo>
                  <a:pt x="236288" y="231292"/>
                </a:lnTo>
                <a:close/>
                <a:moveTo>
                  <a:pt x="185963" y="217853"/>
                </a:moveTo>
                <a:lnTo>
                  <a:pt x="199416" y="217853"/>
                </a:lnTo>
                <a:lnTo>
                  <a:pt x="199416" y="231292"/>
                </a:lnTo>
                <a:lnTo>
                  <a:pt x="185963" y="231292"/>
                </a:lnTo>
                <a:close/>
                <a:moveTo>
                  <a:pt x="162544" y="217853"/>
                </a:moveTo>
                <a:lnTo>
                  <a:pt x="175997" y="217853"/>
                </a:lnTo>
                <a:lnTo>
                  <a:pt x="175997" y="231292"/>
                </a:lnTo>
                <a:lnTo>
                  <a:pt x="162544" y="231292"/>
                </a:lnTo>
                <a:close/>
                <a:moveTo>
                  <a:pt x="260206" y="194458"/>
                </a:moveTo>
                <a:lnTo>
                  <a:pt x="273161" y="194458"/>
                </a:lnTo>
                <a:lnTo>
                  <a:pt x="273161" y="207898"/>
                </a:lnTo>
                <a:lnTo>
                  <a:pt x="260206" y="207898"/>
                </a:lnTo>
                <a:close/>
                <a:moveTo>
                  <a:pt x="236288" y="194458"/>
                </a:moveTo>
                <a:lnTo>
                  <a:pt x="249742" y="194458"/>
                </a:lnTo>
                <a:lnTo>
                  <a:pt x="249742" y="207898"/>
                </a:lnTo>
                <a:lnTo>
                  <a:pt x="236288" y="207898"/>
                </a:lnTo>
                <a:close/>
                <a:moveTo>
                  <a:pt x="185963" y="194458"/>
                </a:moveTo>
                <a:lnTo>
                  <a:pt x="199416" y="194458"/>
                </a:lnTo>
                <a:lnTo>
                  <a:pt x="199416" y="207898"/>
                </a:lnTo>
                <a:lnTo>
                  <a:pt x="185963" y="207898"/>
                </a:lnTo>
                <a:close/>
                <a:moveTo>
                  <a:pt x="162544" y="194458"/>
                </a:moveTo>
                <a:lnTo>
                  <a:pt x="175997" y="194458"/>
                </a:lnTo>
                <a:lnTo>
                  <a:pt x="175997" y="207898"/>
                </a:lnTo>
                <a:lnTo>
                  <a:pt x="162544" y="207898"/>
                </a:lnTo>
                <a:close/>
                <a:moveTo>
                  <a:pt x="303581" y="188488"/>
                </a:moveTo>
                <a:lnTo>
                  <a:pt x="303581" y="321385"/>
                </a:lnTo>
                <a:lnTo>
                  <a:pt x="368824" y="321385"/>
                </a:lnTo>
                <a:lnTo>
                  <a:pt x="368824" y="210887"/>
                </a:lnTo>
                <a:lnTo>
                  <a:pt x="384263" y="210887"/>
                </a:lnTo>
                <a:lnTo>
                  <a:pt x="356373" y="188488"/>
                </a:lnTo>
                <a:close/>
                <a:moveTo>
                  <a:pt x="79332" y="188488"/>
                </a:moveTo>
                <a:lnTo>
                  <a:pt x="51940" y="210887"/>
                </a:lnTo>
                <a:lnTo>
                  <a:pt x="66881" y="210887"/>
                </a:lnTo>
                <a:lnTo>
                  <a:pt x="66881" y="321385"/>
                </a:lnTo>
                <a:lnTo>
                  <a:pt x="132622" y="321385"/>
                </a:lnTo>
                <a:lnTo>
                  <a:pt x="132622" y="188488"/>
                </a:lnTo>
                <a:close/>
                <a:moveTo>
                  <a:pt x="162544" y="114817"/>
                </a:moveTo>
                <a:lnTo>
                  <a:pt x="162544" y="124772"/>
                </a:lnTo>
                <a:lnTo>
                  <a:pt x="162544" y="148167"/>
                </a:lnTo>
                <a:lnTo>
                  <a:pt x="142613" y="148167"/>
                </a:lnTo>
                <a:lnTo>
                  <a:pt x="127664" y="170566"/>
                </a:lnTo>
                <a:lnTo>
                  <a:pt x="142613" y="170566"/>
                </a:lnTo>
                <a:lnTo>
                  <a:pt x="142613" y="321385"/>
                </a:lnTo>
                <a:lnTo>
                  <a:pt x="199416" y="321385"/>
                </a:lnTo>
                <a:lnTo>
                  <a:pt x="199416" y="276090"/>
                </a:lnTo>
                <a:lnTo>
                  <a:pt x="236288" y="276090"/>
                </a:lnTo>
                <a:lnTo>
                  <a:pt x="236288" y="321385"/>
                </a:lnTo>
                <a:lnTo>
                  <a:pt x="293590" y="321385"/>
                </a:lnTo>
                <a:lnTo>
                  <a:pt x="293590" y="170566"/>
                </a:lnTo>
                <a:lnTo>
                  <a:pt x="308538" y="170566"/>
                </a:lnTo>
                <a:lnTo>
                  <a:pt x="293590" y="148167"/>
                </a:lnTo>
                <a:lnTo>
                  <a:pt x="261701" y="148167"/>
                </a:lnTo>
                <a:lnTo>
                  <a:pt x="261701" y="127261"/>
                </a:lnTo>
                <a:cubicBezTo>
                  <a:pt x="265687" y="130746"/>
                  <a:pt x="269673" y="123279"/>
                  <a:pt x="273659" y="131741"/>
                </a:cubicBezTo>
                <a:lnTo>
                  <a:pt x="273659" y="121786"/>
                </a:lnTo>
                <a:cubicBezTo>
                  <a:pt x="269673" y="113324"/>
                  <a:pt x="265687" y="121288"/>
                  <a:pt x="261701" y="117804"/>
                </a:cubicBezTo>
                <a:lnTo>
                  <a:pt x="261701" y="114817"/>
                </a:lnTo>
                <a:lnTo>
                  <a:pt x="259707" y="114817"/>
                </a:lnTo>
                <a:lnTo>
                  <a:pt x="259707" y="124772"/>
                </a:lnTo>
                <a:lnTo>
                  <a:pt x="259707" y="148167"/>
                </a:lnTo>
                <a:lnTo>
                  <a:pt x="164537" y="148167"/>
                </a:lnTo>
                <a:lnTo>
                  <a:pt x="164537" y="127261"/>
                </a:lnTo>
                <a:cubicBezTo>
                  <a:pt x="168523" y="130746"/>
                  <a:pt x="172509" y="123279"/>
                  <a:pt x="175997" y="131741"/>
                </a:cubicBezTo>
                <a:lnTo>
                  <a:pt x="175997" y="121786"/>
                </a:lnTo>
                <a:cubicBezTo>
                  <a:pt x="172509" y="113324"/>
                  <a:pt x="168523" y="121288"/>
                  <a:pt x="164537" y="117804"/>
                </a:cubicBezTo>
                <a:lnTo>
                  <a:pt x="164537" y="114817"/>
                </a:lnTo>
                <a:close/>
                <a:moveTo>
                  <a:pt x="218101" y="0"/>
                </a:moveTo>
                <a:cubicBezTo>
                  <a:pt x="338555" y="0"/>
                  <a:pt x="436202" y="97647"/>
                  <a:pt x="436202" y="218101"/>
                </a:cubicBezTo>
                <a:cubicBezTo>
                  <a:pt x="436202" y="338555"/>
                  <a:pt x="338555" y="436202"/>
                  <a:pt x="218101" y="436202"/>
                </a:cubicBezTo>
                <a:cubicBezTo>
                  <a:pt x="97647" y="436202"/>
                  <a:pt x="0" y="338555"/>
                  <a:pt x="0" y="218101"/>
                </a:cubicBezTo>
                <a:cubicBezTo>
                  <a:pt x="0" y="97647"/>
                  <a:pt x="97647" y="0"/>
                  <a:pt x="2181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任意多边形: 形状 36">
            <a:extLst>
              <a:ext uri="{FF2B5EF4-FFF2-40B4-BE49-F238E27FC236}">
                <a16:creationId xmlns:a16="http://schemas.microsoft.com/office/drawing/2014/main" id="{A8A6CF06-93A9-459C-B9EE-2E0742ACC643}"/>
              </a:ext>
            </a:extLst>
          </p:cNvPr>
          <p:cNvSpPr>
            <a:spLocks noChangeAspect="1"/>
          </p:cNvSpPr>
          <p:nvPr/>
        </p:nvSpPr>
        <p:spPr>
          <a:xfrm>
            <a:off x="660400" y="5171000"/>
            <a:ext cx="252000" cy="252000"/>
          </a:xfrm>
          <a:custGeom>
            <a:avLst/>
            <a:gdLst>
              <a:gd name="connsiteX0" fmla="*/ 304862 w 436202"/>
              <a:gd name="connsiteY0" fmla="*/ 255375 h 436202"/>
              <a:gd name="connsiteX1" fmla="*/ 244888 w 436202"/>
              <a:gd name="connsiteY1" fmla="*/ 315217 h 436202"/>
              <a:gd name="connsiteX2" fmla="*/ 251052 w 436202"/>
              <a:gd name="connsiteY2" fmla="*/ 302767 h 436202"/>
              <a:gd name="connsiteX3" fmla="*/ 260738 w 436202"/>
              <a:gd name="connsiteY3" fmla="*/ 271203 h 436202"/>
              <a:gd name="connsiteX4" fmla="*/ 292348 w 436202"/>
              <a:gd name="connsiteY4" fmla="*/ 261530 h 436202"/>
              <a:gd name="connsiteX5" fmla="*/ 304862 w 436202"/>
              <a:gd name="connsiteY5" fmla="*/ 255375 h 436202"/>
              <a:gd name="connsiteX6" fmla="*/ 264261 w 436202"/>
              <a:gd name="connsiteY6" fmla="*/ 186508 h 436202"/>
              <a:gd name="connsiteX7" fmla="*/ 284469 w 436202"/>
              <a:gd name="connsiteY7" fmla="*/ 193219 h 436202"/>
              <a:gd name="connsiteX8" fmla="*/ 311767 w 436202"/>
              <a:gd name="connsiteY8" fmla="*/ 218072 h 436202"/>
              <a:gd name="connsiteX9" fmla="*/ 284469 w 436202"/>
              <a:gd name="connsiteY9" fmla="*/ 242925 h 436202"/>
              <a:gd name="connsiteX10" fmla="*/ 264261 w 436202"/>
              <a:gd name="connsiteY10" fmla="*/ 249636 h 436202"/>
              <a:gd name="connsiteX11" fmla="*/ 266022 w 436202"/>
              <a:gd name="connsiteY11" fmla="*/ 218072 h 436202"/>
              <a:gd name="connsiteX12" fmla="*/ 264261 w 436202"/>
              <a:gd name="connsiteY12" fmla="*/ 186508 h 436202"/>
              <a:gd name="connsiteX13" fmla="*/ 160764 w 436202"/>
              <a:gd name="connsiteY13" fmla="*/ 165225 h 436202"/>
              <a:gd name="connsiteX14" fmla="*/ 162340 w 436202"/>
              <a:gd name="connsiteY14" fmla="*/ 165272 h 436202"/>
              <a:gd name="connsiteX15" fmla="*/ 163128 w 436202"/>
              <a:gd name="connsiteY15" fmla="*/ 166614 h 436202"/>
              <a:gd name="connsiteX16" fmla="*/ 163128 w 436202"/>
              <a:gd name="connsiteY16" fmla="*/ 176147 h 436202"/>
              <a:gd name="connsiteX17" fmla="*/ 162803 w 436202"/>
              <a:gd name="connsiteY17" fmla="*/ 177119 h 436202"/>
              <a:gd name="connsiteX18" fmla="*/ 158308 w 436202"/>
              <a:gd name="connsiteY18" fmla="*/ 183044 h 436202"/>
              <a:gd name="connsiteX19" fmla="*/ 157057 w 436202"/>
              <a:gd name="connsiteY19" fmla="*/ 183691 h 436202"/>
              <a:gd name="connsiteX20" fmla="*/ 156594 w 436202"/>
              <a:gd name="connsiteY20" fmla="*/ 183645 h 436202"/>
              <a:gd name="connsiteX21" fmla="*/ 155435 w 436202"/>
              <a:gd name="connsiteY21" fmla="*/ 182257 h 436202"/>
              <a:gd name="connsiteX22" fmla="*/ 154601 w 436202"/>
              <a:gd name="connsiteY22" fmla="*/ 173787 h 436202"/>
              <a:gd name="connsiteX23" fmla="*/ 154971 w 436202"/>
              <a:gd name="connsiteY23" fmla="*/ 172538 h 436202"/>
              <a:gd name="connsiteX24" fmla="*/ 155574 w 436202"/>
              <a:gd name="connsiteY24" fmla="*/ 172121 h 436202"/>
              <a:gd name="connsiteX25" fmla="*/ 155574 w 436202"/>
              <a:gd name="connsiteY25" fmla="*/ 168187 h 436202"/>
              <a:gd name="connsiteX26" fmla="*/ 156918 w 436202"/>
              <a:gd name="connsiteY26" fmla="*/ 166614 h 436202"/>
              <a:gd name="connsiteX27" fmla="*/ 160764 w 436202"/>
              <a:gd name="connsiteY27" fmla="*/ 165225 h 436202"/>
              <a:gd name="connsiteX28" fmla="*/ 140560 w 436202"/>
              <a:gd name="connsiteY28" fmla="*/ 165225 h 436202"/>
              <a:gd name="connsiteX29" fmla="*/ 144452 w 436202"/>
              <a:gd name="connsiteY29" fmla="*/ 166614 h 436202"/>
              <a:gd name="connsiteX30" fmla="*/ 145750 w 436202"/>
              <a:gd name="connsiteY30" fmla="*/ 168187 h 436202"/>
              <a:gd name="connsiteX31" fmla="*/ 145750 w 436202"/>
              <a:gd name="connsiteY31" fmla="*/ 172121 h 436202"/>
              <a:gd name="connsiteX32" fmla="*/ 146352 w 436202"/>
              <a:gd name="connsiteY32" fmla="*/ 172538 h 436202"/>
              <a:gd name="connsiteX33" fmla="*/ 146769 w 436202"/>
              <a:gd name="connsiteY33" fmla="*/ 173787 h 436202"/>
              <a:gd name="connsiteX34" fmla="*/ 145889 w 436202"/>
              <a:gd name="connsiteY34" fmla="*/ 182257 h 436202"/>
              <a:gd name="connsiteX35" fmla="*/ 144730 w 436202"/>
              <a:gd name="connsiteY35" fmla="*/ 183645 h 436202"/>
              <a:gd name="connsiteX36" fmla="*/ 144313 w 436202"/>
              <a:gd name="connsiteY36" fmla="*/ 183691 h 436202"/>
              <a:gd name="connsiteX37" fmla="*/ 143015 w 436202"/>
              <a:gd name="connsiteY37" fmla="*/ 183044 h 436202"/>
              <a:gd name="connsiteX38" fmla="*/ 138567 w 436202"/>
              <a:gd name="connsiteY38" fmla="*/ 177119 h 436202"/>
              <a:gd name="connsiteX39" fmla="*/ 138242 w 436202"/>
              <a:gd name="connsiteY39" fmla="*/ 176147 h 436202"/>
              <a:gd name="connsiteX40" fmla="*/ 138242 w 436202"/>
              <a:gd name="connsiteY40" fmla="*/ 166614 h 436202"/>
              <a:gd name="connsiteX41" fmla="*/ 139030 w 436202"/>
              <a:gd name="connsiteY41" fmla="*/ 165272 h 436202"/>
              <a:gd name="connsiteX42" fmla="*/ 140560 w 436202"/>
              <a:gd name="connsiteY42" fmla="*/ 165225 h 436202"/>
              <a:gd name="connsiteX43" fmla="*/ 143062 w 436202"/>
              <a:gd name="connsiteY43" fmla="*/ 122369 h 436202"/>
              <a:gd name="connsiteX44" fmla="*/ 151913 w 436202"/>
              <a:gd name="connsiteY44" fmla="*/ 125933 h 436202"/>
              <a:gd name="connsiteX45" fmla="*/ 161691 w 436202"/>
              <a:gd name="connsiteY45" fmla="*/ 130329 h 436202"/>
              <a:gd name="connsiteX46" fmla="*/ 167993 w 436202"/>
              <a:gd name="connsiteY46" fmla="*/ 128895 h 436202"/>
              <a:gd name="connsiteX47" fmla="*/ 169523 w 436202"/>
              <a:gd name="connsiteY47" fmla="*/ 129033 h 436202"/>
              <a:gd name="connsiteX48" fmla="*/ 170032 w 436202"/>
              <a:gd name="connsiteY48" fmla="*/ 129543 h 436202"/>
              <a:gd name="connsiteX49" fmla="*/ 170913 w 436202"/>
              <a:gd name="connsiteY49" fmla="*/ 129543 h 436202"/>
              <a:gd name="connsiteX50" fmla="*/ 172488 w 436202"/>
              <a:gd name="connsiteY50" fmla="*/ 131163 h 436202"/>
              <a:gd name="connsiteX51" fmla="*/ 172488 w 436202"/>
              <a:gd name="connsiteY51" fmla="*/ 133801 h 436202"/>
              <a:gd name="connsiteX52" fmla="*/ 171793 w 436202"/>
              <a:gd name="connsiteY52" fmla="*/ 135096 h 436202"/>
              <a:gd name="connsiteX53" fmla="*/ 170218 w 436202"/>
              <a:gd name="connsiteY53" fmla="*/ 136115 h 436202"/>
              <a:gd name="connsiteX54" fmla="*/ 170125 w 436202"/>
              <a:gd name="connsiteY54" fmla="*/ 136762 h 436202"/>
              <a:gd name="connsiteX55" fmla="*/ 164425 w 436202"/>
              <a:gd name="connsiteY55" fmla="*/ 149999 h 436202"/>
              <a:gd name="connsiteX56" fmla="*/ 154971 w 436202"/>
              <a:gd name="connsiteY56" fmla="*/ 158144 h 436202"/>
              <a:gd name="connsiteX57" fmla="*/ 146398 w 436202"/>
              <a:gd name="connsiteY57" fmla="*/ 158144 h 436202"/>
              <a:gd name="connsiteX58" fmla="*/ 136945 w 436202"/>
              <a:gd name="connsiteY58" fmla="*/ 149999 h 436202"/>
              <a:gd name="connsiteX59" fmla="*/ 131198 w 436202"/>
              <a:gd name="connsiteY59" fmla="*/ 136762 h 436202"/>
              <a:gd name="connsiteX60" fmla="*/ 131106 w 436202"/>
              <a:gd name="connsiteY60" fmla="*/ 136115 h 436202"/>
              <a:gd name="connsiteX61" fmla="*/ 129577 w 436202"/>
              <a:gd name="connsiteY61" fmla="*/ 135096 h 436202"/>
              <a:gd name="connsiteX62" fmla="*/ 128835 w 436202"/>
              <a:gd name="connsiteY62" fmla="*/ 133754 h 436202"/>
              <a:gd name="connsiteX63" fmla="*/ 128835 w 436202"/>
              <a:gd name="connsiteY63" fmla="*/ 131163 h 436202"/>
              <a:gd name="connsiteX64" fmla="*/ 130457 w 436202"/>
              <a:gd name="connsiteY64" fmla="*/ 129543 h 436202"/>
              <a:gd name="connsiteX65" fmla="*/ 131106 w 436202"/>
              <a:gd name="connsiteY65" fmla="*/ 129543 h 436202"/>
              <a:gd name="connsiteX66" fmla="*/ 131106 w 436202"/>
              <a:gd name="connsiteY66" fmla="*/ 126720 h 436202"/>
              <a:gd name="connsiteX67" fmla="*/ 131986 w 436202"/>
              <a:gd name="connsiteY67" fmla="*/ 125285 h 436202"/>
              <a:gd name="connsiteX68" fmla="*/ 143062 w 436202"/>
              <a:gd name="connsiteY68" fmla="*/ 122369 h 436202"/>
              <a:gd name="connsiteX69" fmla="*/ 244888 w 436202"/>
              <a:gd name="connsiteY69" fmla="*/ 120928 h 436202"/>
              <a:gd name="connsiteX70" fmla="*/ 304862 w 436202"/>
              <a:gd name="connsiteY70" fmla="*/ 180816 h 436202"/>
              <a:gd name="connsiteX71" fmla="*/ 292348 w 436202"/>
              <a:gd name="connsiteY71" fmla="*/ 174614 h 436202"/>
              <a:gd name="connsiteX72" fmla="*/ 260738 w 436202"/>
              <a:gd name="connsiteY72" fmla="*/ 164987 h 436202"/>
              <a:gd name="connsiteX73" fmla="*/ 251052 w 436202"/>
              <a:gd name="connsiteY73" fmla="*/ 133423 h 436202"/>
              <a:gd name="connsiteX74" fmla="*/ 244888 w 436202"/>
              <a:gd name="connsiteY74" fmla="*/ 120928 h 436202"/>
              <a:gd name="connsiteX75" fmla="*/ 207531 w 436202"/>
              <a:gd name="connsiteY75" fmla="*/ 93806 h 436202"/>
              <a:gd name="connsiteX76" fmla="*/ 205446 w 436202"/>
              <a:gd name="connsiteY76" fmla="*/ 93853 h 436202"/>
              <a:gd name="connsiteX77" fmla="*/ 205446 w 436202"/>
              <a:gd name="connsiteY77" fmla="*/ 114263 h 436202"/>
              <a:gd name="connsiteX78" fmla="*/ 207531 w 436202"/>
              <a:gd name="connsiteY78" fmla="*/ 114031 h 436202"/>
              <a:gd name="connsiteX79" fmla="*/ 232420 w 436202"/>
              <a:gd name="connsiteY79" fmla="*/ 141291 h 436202"/>
              <a:gd name="connsiteX80" fmla="*/ 239141 w 436202"/>
              <a:gd name="connsiteY80" fmla="*/ 161470 h 436202"/>
              <a:gd name="connsiteX81" fmla="*/ 207531 w 436202"/>
              <a:gd name="connsiteY81" fmla="*/ 159665 h 436202"/>
              <a:gd name="connsiteX82" fmla="*/ 205446 w 436202"/>
              <a:gd name="connsiteY82" fmla="*/ 159711 h 436202"/>
              <a:gd name="connsiteX83" fmla="*/ 205446 w 436202"/>
              <a:gd name="connsiteY83" fmla="*/ 179890 h 436202"/>
              <a:gd name="connsiteX84" fmla="*/ 207531 w 436202"/>
              <a:gd name="connsiteY84" fmla="*/ 179890 h 436202"/>
              <a:gd name="connsiteX85" fmla="*/ 243312 w 436202"/>
              <a:gd name="connsiteY85" fmla="*/ 182389 h 436202"/>
              <a:gd name="connsiteX86" fmla="*/ 245815 w 436202"/>
              <a:gd name="connsiteY86" fmla="*/ 218072 h 436202"/>
              <a:gd name="connsiteX87" fmla="*/ 243312 w 436202"/>
              <a:gd name="connsiteY87" fmla="*/ 253801 h 436202"/>
              <a:gd name="connsiteX88" fmla="*/ 207531 w 436202"/>
              <a:gd name="connsiteY88" fmla="*/ 256301 h 436202"/>
              <a:gd name="connsiteX89" fmla="*/ 205446 w 436202"/>
              <a:gd name="connsiteY89" fmla="*/ 256254 h 436202"/>
              <a:gd name="connsiteX90" fmla="*/ 205446 w 436202"/>
              <a:gd name="connsiteY90" fmla="*/ 276479 h 436202"/>
              <a:gd name="connsiteX91" fmla="*/ 207531 w 436202"/>
              <a:gd name="connsiteY91" fmla="*/ 276479 h 436202"/>
              <a:gd name="connsiteX92" fmla="*/ 239141 w 436202"/>
              <a:gd name="connsiteY92" fmla="*/ 274674 h 436202"/>
              <a:gd name="connsiteX93" fmla="*/ 232420 w 436202"/>
              <a:gd name="connsiteY93" fmla="*/ 294853 h 436202"/>
              <a:gd name="connsiteX94" fmla="*/ 207531 w 436202"/>
              <a:gd name="connsiteY94" fmla="*/ 322159 h 436202"/>
              <a:gd name="connsiteX95" fmla="*/ 205446 w 436202"/>
              <a:gd name="connsiteY95" fmla="*/ 321927 h 436202"/>
              <a:gd name="connsiteX96" fmla="*/ 205446 w 436202"/>
              <a:gd name="connsiteY96" fmla="*/ 342337 h 436202"/>
              <a:gd name="connsiteX97" fmla="*/ 207531 w 436202"/>
              <a:gd name="connsiteY97" fmla="*/ 342337 h 436202"/>
              <a:gd name="connsiteX98" fmla="*/ 331975 w 436202"/>
              <a:gd name="connsiteY98" fmla="*/ 218072 h 436202"/>
              <a:gd name="connsiteX99" fmla="*/ 207531 w 436202"/>
              <a:gd name="connsiteY99" fmla="*/ 93806 h 436202"/>
              <a:gd name="connsiteX100" fmla="*/ 146630 w 436202"/>
              <a:gd name="connsiteY100" fmla="*/ 92101 h 436202"/>
              <a:gd name="connsiteX101" fmla="*/ 121745 w 436202"/>
              <a:gd name="connsiteY101" fmla="*/ 116954 h 436202"/>
              <a:gd name="connsiteX102" fmla="*/ 121745 w 436202"/>
              <a:gd name="connsiteY102" fmla="*/ 124776 h 436202"/>
              <a:gd name="connsiteX103" fmla="*/ 120308 w 436202"/>
              <a:gd name="connsiteY103" fmla="*/ 129219 h 436202"/>
              <a:gd name="connsiteX104" fmla="*/ 120308 w 436202"/>
              <a:gd name="connsiteY104" fmla="*/ 134773 h 436202"/>
              <a:gd name="connsiteX105" fmla="*/ 123042 w 436202"/>
              <a:gd name="connsiteY105" fmla="*/ 140650 h 436202"/>
              <a:gd name="connsiteX106" fmla="*/ 124664 w 436202"/>
              <a:gd name="connsiteY106" fmla="*/ 144862 h 436202"/>
              <a:gd name="connsiteX107" fmla="*/ 130040 w 436202"/>
              <a:gd name="connsiteY107" fmla="*/ 154951 h 436202"/>
              <a:gd name="connsiteX108" fmla="*/ 133608 w 436202"/>
              <a:gd name="connsiteY108" fmla="*/ 159487 h 436202"/>
              <a:gd name="connsiteX109" fmla="*/ 130318 w 436202"/>
              <a:gd name="connsiteY109" fmla="*/ 161986 h 436202"/>
              <a:gd name="connsiteX110" fmla="*/ 112384 w 436202"/>
              <a:gd name="connsiteY110" fmla="*/ 165596 h 436202"/>
              <a:gd name="connsiteX111" fmla="*/ 104228 w 436202"/>
              <a:gd name="connsiteY111" fmla="*/ 175546 h 436202"/>
              <a:gd name="connsiteX112" fmla="*/ 104228 w 436202"/>
              <a:gd name="connsiteY112" fmla="*/ 241265 h 436202"/>
              <a:gd name="connsiteX113" fmla="*/ 105155 w 436202"/>
              <a:gd name="connsiteY113" fmla="*/ 245523 h 436202"/>
              <a:gd name="connsiteX114" fmla="*/ 105155 w 436202"/>
              <a:gd name="connsiteY114" fmla="*/ 252696 h 436202"/>
              <a:gd name="connsiteX115" fmla="*/ 114052 w 436202"/>
              <a:gd name="connsiteY115" fmla="*/ 261582 h 436202"/>
              <a:gd name="connsiteX116" fmla="*/ 118918 w 436202"/>
              <a:gd name="connsiteY116" fmla="*/ 260147 h 436202"/>
              <a:gd name="connsiteX117" fmla="*/ 118918 w 436202"/>
              <a:gd name="connsiteY117" fmla="*/ 328134 h 436202"/>
              <a:gd name="connsiteX118" fmla="*/ 134860 w 436202"/>
              <a:gd name="connsiteY118" fmla="*/ 344101 h 436202"/>
              <a:gd name="connsiteX119" fmla="*/ 150847 w 436202"/>
              <a:gd name="connsiteY119" fmla="*/ 328134 h 436202"/>
              <a:gd name="connsiteX120" fmla="*/ 166788 w 436202"/>
              <a:gd name="connsiteY120" fmla="*/ 344101 h 436202"/>
              <a:gd name="connsiteX121" fmla="*/ 182730 w 436202"/>
              <a:gd name="connsiteY121" fmla="*/ 328134 h 436202"/>
              <a:gd name="connsiteX122" fmla="*/ 182730 w 436202"/>
              <a:gd name="connsiteY122" fmla="*/ 260147 h 436202"/>
              <a:gd name="connsiteX123" fmla="*/ 187595 w 436202"/>
              <a:gd name="connsiteY123" fmla="*/ 261582 h 436202"/>
              <a:gd name="connsiteX124" fmla="*/ 196493 w 436202"/>
              <a:gd name="connsiteY124" fmla="*/ 252696 h 436202"/>
              <a:gd name="connsiteX125" fmla="*/ 196493 w 436202"/>
              <a:gd name="connsiteY125" fmla="*/ 245523 h 436202"/>
              <a:gd name="connsiteX126" fmla="*/ 197420 w 436202"/>
              <a:gd name="connsiteY126" fmla="*/ 241265 h 436202"/>
              <a:gd name="connsiteX127" fmla="*/ 197420 w 436202"/>
              <a:gd name="connsiteY127" fmla="*/ 175592 h 436202"/>
              <a:gd name="connsiteX128" fmla="*/ 189264 w 436202"/>
              <a:gd name="connsiteY128" fmla="*/ 165596 h 436202"/>
              <a:gd name="connsiteX129" fmla="*/ 171052 w 436202"/>
              <a:gd name="connsiteY129" fmla="*/ 161986 h 436202"/>
              <a:gd name="connsiteX130" fmla="*/ 167762 w 436202"/>
              <a:gd name="connsiteY130" fmla="*/ 159487 h 436202"/>
              <a:gd name="connsiteX131" fmla="*/ 171330 w 436202"/>
              <a:gd name="connsiteY131" fmla="*/ 154951 h 436202"/>
              <a:gd name="connsiteX132" fmla="*/ 176659 w 436202"/>
              <a:gd name="connsiteY132" fmla="*/ 144862 h 436202"/>
              <a:gd name="connsiteX133" fmla="*/ 178281 w 436202"/>
              <a:gd name="connsiteY133" fmla="*/ 140650 h 436202"/>
              <a:gd name="connsiteX134" fmla="*/ 181015 w 436202"/>
              <a:gd name="connsiteY134" fmla="*/ 134773 h 436202"/>
              <a:gd name="connsiteX135" fmla="*/ 181015 w 436202"/>
              <a:gd name="connsiteY135" fmla="*/ 129219 h 436202"/>
              <a:gd name="connsiteX136" fmla="*/ 179625 w 436202"/>
              <a:gd name="connsiteY136" fmla="*/ 124776 h 436202"/>
              <a:gd name="connsiteX137" fmla="*/ 179625 w 436202"/>
              <a:gd name="connsiteY137" fmla="*/ 116954 h 436202"/>
              <a:gd name="connsiteX138" fmla="*/ 154693 w 436202"/>
              <a:gd name="connsiteY138" fmla="*/ 92101 h 436202"/>
              <a:gd name="connsiteX139" fmla="*/ 218101 w 436202"/>
              <a:gd name="connsiteY139" fmla="*/ 0 h 436202"/>
              <a:gd name="connsiteX140" fmla="*/ 436202 w 436202"/>
              <a:gd name="connsiteY140" fmla="*/ 218101 h 436202"/>
              <a:gd name="connsiteX141" fmla="*/ 218101 w 436202"/>
              <a:gd name="connsiteY141" fmla="*/ 436202 h 436202"/>
              <a:gd name="connsiteX142" fmla="*/ 0 w 436202"/>
              <a:gd name="connsiteY142" fmla="*/ 218101 h 436202"/>
              <a:gd name="connsiteX143" fmla="*/ 218101 w 436202"/>
              <a:gd name="connsiteY143" fmla="*/ 0 h 43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36202" h="436202">
                <a:moveTo>
                  <a:pt x="304862" y="255375"/>
                </a:moveTo>
                <a:cubicBezTo>
                  <a:pt x="294248" y="282820"/>
                  <a:pt x="272372" y="304664"/>
                  <a:pt x="244888" y="315217"/>
                </a:cubicBezTo>
                <a:cubicBezTo>
                  <a:pt x="247066" y="311421"/>
                  <a:pt x="249152" y="307256"/>
                  <a:pt x="251052" y="302767"/>
                </a:cubicBezTo>
                <a:cubicBezTo>
                  <a:pt x="255038" y="293326"/>
                  <a:pt x="258282" y="282681"/>
                  <a:pt x="260738" y="271203"/>
                </a:cubicBezTo>
                <a:cubicBezTo>
                  <a:pt x="272233" y="268750"/>
                  <a:pt x="282939" y="265510"/>
                  <a:pt x="292348" y="261530"/>
                </a:cubicBezTo>
                <a:cubicBezTo>
                  <a:pt x="296890" y="259633"/>
                  <a:pt x="301061" y="257550"/>
                  <a:pt x="304862" y="255375"/>
                </a:cubicBezTo>
                <a:close/>
                <a:moveTo>
                  <a:pt x="264261" y="186508"/>
                </a:moveTo>
                <a:cubicBezTo>
                  <a:pt x="271538" y="188406"/>
                  <a:pt x="278304" y="190627"/>
                  <a:pt x="284469" y="193219"/>
                </a:cubicBezTo>
                <a:cubicBezTo>
                  <a:pt x="301571" y="200439"/>
                  <a:pt x="311767" y="209741"/>
                  <a:pt x="311767" y="218072"/>
                </a:cubicBezTo>
                <a:cubicBezTo>
                  <a:pt x="311767" y="226403"/>
                  <a:pt x="301571" y="235705"/>
                  <a:pt x="284469" y="242925"/>
                </a:cubicBezTo>
                <a:cubicBezTo>
                  <a:pt x="278304" y="245517"/>
                  <a:pt x="271538" y="247785"/>
                  <a:pt x="264261" y="249636"/>
                </a:cubicBezTo>
                <a:cubicBezTo>
                  <a:pt x="265420" y="239454"/>
                  <a:pt x="266022" y="228902"/>
                  <a:pt x="266022" y="218072"/>
                </a:cubicBezTo>
                <a:cubicBezTo>
                  <a:pt x="266022" y="207288"/>
                  <a:pt x="265420" y="196690"/>
                  <a:pt x="264261" y="186508"/>
                </a:cubicBezTo>
                <a:close/>
                <a:moveTo>
                  <a:pt x="160764" y="165225"/>
                </a:moveTo>
                <a:cubicBezTo>
                  <a:pt x="161274" y="164947"/>
                  <a:pt x="161876" y="164994"/>
                  <a:pt x="162340" y="165272"/>
                </a:cubicBezTo>
                <a:cubicBezTo>
                  <a:pt x="162803" y="165549"/>
                  <a:pt x="163128" y="166059"/>
                  <a:pt x="163128" y="166614"/>
                </a:cubicBezTo>
                <a:lnTo>
                  <a:pt x="163128" y="176147"/>
                </a:lnTo>
                <a:cubicBezTo>
                  <a:pt x="163128" y="176518"/>
                  <a:pt x="162988" y="176842"/>
                  <a:pt x="162803" y="177119"/>
                </a:cubicBezTo>
                <a:lnTo>
                  <a:pt x="158308" y="183044"/>
                </a:lnTo>
                <a:cubicBezTo>
                  <a:pt x="157984" y="183460"/>
                  <a:pt x="157520" y="183691"/>
                  <a:pt x="157057" y="183691"/>
                </a:cubicBezTo>
                <a:cubicBezTo>
                  <a:pt x="156918" y="183691"/>
                  <a:pt x="156732" y="183645"/>
                  <a:pt x="156594" y="183645"/>
                </a:cubicBezTo>
                <a:cubicBezTo>
                  <a:pt x="155991" y="183460"/>
                  <a:pt x="155527" y="182905"/>
                  <a:pt x="155435" y="182257"/>
                </a:cubicBezTo>
                <a:lnTo>
                  <a:pt x="154601" y="173787"/>
                </a:lnTo>
                <a:cubicBezTo>
                  <a:pt x="154508" y="173325"/>
                  <a:pt x="154693" y="172908"/>
                  <a:pt x="154971" y="172538"/>
                </a:cubicBezTo>
                <a:cubicBezTo>
                  <a:pt x="155157" y="172353"/>
                  <a:pt x="155342" y="172214"/>
                  <a:pt x="155574" y="172121"/>
                </a:cubicBezTo>
                <a:lnTo>
                  <a:pt x="155574" y="168187"/>
                </a:lnTo>
                <a:cubicBezTo>
                  <a:pt x="155574" y="167400"/>
                  <a:pt x="156130" y="166753"/>
                  <a:pt x="156918" y="166614"/>
                </a:cubicBezTo>
                <a:cubicBezTo>
                  <a:pt x="158169" y="166382"/>
                  <a:pt x="159466" y="165919"/>
                  <a:pt x="160764" y="165225"/>
                </a:cubicBezTo>
                <a:close/>
                <a:moveTo>
                  <a:pt x="140560" y="165225"/>
                </a:moveTo>
                <a:cubicBezTo>
                  <a:pt x="141903" y="165919"/>
                  <a:pt x="143201" y="166382"/>
                  <a:pt x="144452" y="166614"/>
                </a:cubicBezTo>
                <a:cubicBezTo>
                  <a:pt x="145193" y="166753"/>
                  <a:pt x="145750" y="167400"/>
                  <a:pt x="145750" y="168187"/>
                </a:cubicBezTo>
                <a:lnTo>
                  <a:pt x="145750" y="172121"/>
                </a:lnTo>
                <a:cubicBezTo>
                  <a:pt x="145981" y="172214"/>
                  <a:pt x="146213" y="172353"/>
                  <a:pt x="146352" y="172538"/>
                </a:cubicBezTo>
                <a:cubicBezTo>
                  <a:pt x="146677" y="172908"/>
                  <a:pt x="146815" y="173325"/>
                  <a:pt x="146769" y="173787"/>
                </a:cubicBezTo>
                <a:lnTo>
                  <a:pt x="145889" y="182257"/>
                </a:lnTo>
                <a:cubicBezTo>
                  <a:pt x="145842" y="182905"/>
                  <a:pt x="145379" y="183460"/>
                  <a:pt x="144730" y="183645"/>
                </a:cubicBezTo>
                <a:cubicBezTo>
                  <a:pt x="144591" y="183691"/>
                  <a:pt x="144452" y="183691"/>
                  <a:pt x="144313" y="183691"/>
                </a:cubicBezTo>
                <a:cubicBezTo>
                  <a:pt x="143803" y="183691"/>
                  <a:pt x="143340" y="183460"/>
                  <a:pt x="143015" y="183044"/>
                </a:cubicBezTo>
                <a:lnTo>
                  <a:pt x="138567" y="177119"/>
                </a:lnTo>
                <a:cubicBezTo>
                  <a:pt x="138335" y="176842"/>
                  <a:pt x="138242" y="176518"/>
                  <a:pt x="138242" y="176147"/>
                </a:cubicBezTo>
                <a:lnTo>
                  <a:pt x="138242" y="166614"/>
                </a:lnTo>
                <a:cubicBezTo>
                  <a:pt x="138242" y="166059"/>
                  <a:pt x="138520" y="165549"/>
                  <a:pt x="139030" y="165272"/>
                </a:cubicBezTo>
                <a:cubicBezTo>
                  <a:pt x="139493" y="164994"/>
                  <a:pt x="140096" y="164947"/>
                  <a:pt x="140560" y="165225"/>
                </a:cubicBezTo>
                <a:close/>
                <a:moveTo>
                  <a:pt x="143062" y="122369"/>
                </a:moveTo>
                <a:cubicBezTo>
                  <a:pt x="146630" y="122369"/>
                  <a:pt x="149642" y="123573"/>
                  <a:pt x="151913" y="125933"/>
                </a:cubicBezTo>
                <a:cubicBezTo>
                  <a:pt x="154786" y="128848"/>
                  <a:pt x="158076" y="130329"/>
                  <a:pt x="161691" y="130329"/>
                </a:cubicBezTo>
                <a:cubicBezTo>
                  <a:pt x="163730" y="130329"/>
                  <a:pt x="165862" y="129867"/>
                  <a:pt x="167993" y="128895"/>
                </a:cubicBezTo>
                <a:cubicBezTo>
                  <a:pt x="168503" y="128710"/>
                  <a:pt x="169059" y="128756"/>
                  <a:pt x="169523" y="129033"/>
                </a:cubicBezTo>
                <a:cubicBezTo>
                  <a:pt x="169754" y="129173"/>
                  <a:pt x="169893" y="129358"/>
                  <a:pt x="170032" y="129543"/>
                </a:cubicBezTo>
                <a:lnTo>
                  <a:pt x="170913" y="129543"/>
                </a:lnTo>
                <a:cubicBezTo>
                  <a:pt x="171793" y="129543"/>
                  <a:pt x="172488" y="130283"/>
                  <a:pt x="172488" y="131163"/>
                </a:cubicBezTo>
                <a:lnTo>
                  <a:pt x="172488" y="133801"/>
                </a:lnTo>
                <a:cubicBezTo>
                  <a:pt x="172488" y="134310"/>
                  <a:pt x="172211" y="134819"/>
                  <a:pt x="171793" y="135096"/>
                </a:cubicBezTo>
                <a:lnTo>
                  <a:pt x="170218" y="136115"/>
                </a:lnTo>
                <a:lnTo>
                  <a:pt x="170125" y="136762"/>
                </a:lnTo>
                <a:cubicBezTo>
                  <a:pt x="169615" y="140604"/>
                  <a:pt x="167484" y="145510"/>
                  <a:pt x="164425" y="149999"/>
                </a:cubicBezTo>
                <a:cubicBezTo>
                  <a:pt x="160533" y="155645"/>
                  <a:pt x="156871" y="158144"/>
                  <a:pt x="154971" y="158144"/>
                </a:cubicBezTo>
                <a:lnTo>
                  <a:pt x="146398" y="158144"/>
                </a:lnTo>
                <a:cubicBezTo>
                  <a:pt x="144499" y="158144"/>
                  <a:pt x="140837" y="155645"/>
                  <a:pt x="136945" y="149999"/>
                </a:cubicBezTo>
                <a:cubicBezTo>
                  <a:pt x="133840" y="145510"/>
                  <a:pt x="131708" y="140604"/>
                  <a:pt x="131198" y="136762"/>
                </a:cubicBezTo>
                <a:lnTo>
                  <a:pt x="131106" y="136115"/>
                </a:lnTo>
                <a:lnTo>
                  <a:pt x="129577" y="135096"/>
                </a:lnTo>
                <a:cubicBezTo>
                  <a:pt x="129113" y="134819"/>
                  <a:pt x="128835" y="134310"/>
                  <a:pt x="128835" y="133754"/>
                </a:cubicBezTo>
                <a:lnTo>
                  <a:pt x="128835" y="131163"/>
                </a:lnTo>
                <a:cubicBezTo>
                  <a:pt x="128835" y="130283"/>
                  <a:pt x="129577" y="129543"/>
                  <a:pt x="130457" y="129543"/>
                </a:cubicBezTo>
                <a:lnTo>
                  <a:pt x="131106" y="129543"/>
                </a:lnTo>
                <a:lnTo>
                  <a:pt x="131106" y="126720"/>
                </a:lnTo>
                <a:cubicBezTo>
                  <a:pt x="131106" y="126118"/>
                  <a:pt x="131430" y="125563"/>
                  <a:pt x="131986" y="125285"/>
                </a:cubicBezTo>
                <a:cubicBezTo>
                  <a:pt x="134164" y="124220"/>
                  <a:pt x="138520" y="122369"/>
                  <a:pt x="143062" y="122369"/>
                </a:cubicBezTo>
                <a:close/>
                <a:moveTo>
                  <a:pt x="244888" y="120928"/>
                </a:moveTo>
                <a:cubicBezTo>
                  <a:pt x="272372" y="131526"/>
                  <a:pt x="294248" y="153371"/>
                  <a:pt x="304862" y="180816"/>
                </a:cubicBezTo>
                <a:cubicBezTo>
                  <a:pt x="301061" y="178594"/>
                  <a:pt x="296890" y="176557"/>
                  <a:pt x="292348" y="174614"/>
                </a:cubicBezTo>
                <a:cubicBezTo>
                  <a:pt x="282939" y="170634"/>
                  <a:pt x="272233" y="167394"/>
                  <a:pt x="260738" y="164987"/>
                </a:cubicBezTo>
                <a:cubicBezTo>
                  <a:pt x="258282" y="153463"/>
                  <a:pt x="255038" y="142819"/>
                  <a:pt x="251052" y="133423"/>
                </a:cubicBezTo>
                <a:cubicBezTo>
                  <a:pt x="249152" y="128888"/>
                  <a:pt x="247066" y="124722"/>
                  <a:pt x="244888" y="120928"/>
                </a:cubicBezTo>
                <a:close/>
                <a:moveTo>
                  <a:pt x="207531" y="93806"/>
                </a:moveTo>
                <a:cubicBezTo>
                  <a:pt x="206836" y="93806"/>
                  <a:pt x="206141" y="93853"/>
                  <a:pt x="205446" y="93853"/>
                </a:cubicBezTo>
                <a:lnTo>
                  <a:pt x="205446" y="114263"/>
                </a:lnTo>
                <a:cubicBezTo>
                  <a:pt x="206141" y="114124"/>
                  <a:pt x="206836" y="114031"/>
                  <a:pt x="207531" y="114031"/>
                </a:cubicBezTo>
                <a:cubicBezTo>
                  <a:pt x="215921" y="114031"/>
                  <a:pt x="225190" y="124213"/>
                  <a:pt x="232420" y="141291"/>
                </a:cubicBezTo>
                <a:cubicBezTo>
                  <a:pt x="235062" y="147447"/>
                  <a:pt x="237287" y="154204"/>
                  <a:pt x="239141" y="161470"/>
                </a:cubicBezTo>
                <a:cubicBezTo>
                  <a:pt x="228990" y="160313"/>
                  <a:pt x="218377" y="159665"/>
                  <a:pt x="207531" y="159665"/>
                </a:cubicBezTo>
                <a:cubicBezTo>
                  <a:pt x="206836" y="159665"/>
                  <a:pt x="206141" y="159711"/>
                  <a:pt x="205446" y="159711"/>
                </a:cubicBezTo>
                <a:lnTo>
                  <a:pt x="205446" y="179890"/>
                </a:lnTo>
                <a:cubicBezTo>
                  <a:pt x="206141" y="179890"/>
                  <a:pt x="206836" y="179890"/>
                  <a:pt x="207531" y="179890"/>
                </a:cubicBezTo>
                <a:cubicBezTo>
                  <a:pt x="219953" y="179890"/>
                  <a:pt x="232003" y="180723"/>
                  <a:pt x="243312" y="182389"/>
                </a:cubicBezTo>
                <a:cubicBezTo>
                  <a:pt x="244934" y="193682"/>
                  <a:pt x="245815" y="205715"/>
                  <a:pt x="245815" y="218072"/>
                </a:cubicBezTo>
                <a:cubicBezTo>
                  <a:pt x="245815" y="230476"/>
                  <a:pt x="244934" y="242508"/>
                  <a:pt x="243312" y="253801"/>
                </a:cubicBezTo>
                <a:cubicBezTo>
                  <a:pt x="232003" y="255421"/>
                  <a:pt x="219953" y="256301"/>
                  <a:pt x="207531" y="256301"/>
                </a:cubicBezTo>
                <a:cubicBezTo>
                  <a:pt x="206836" y="256301"/>
                  <a:pt x="206141" y="256254"/>
                  <a:pt x="205446" y="256254"/>
                </a:cubicBezTo>
                <a:lnTo>
                  <a:pt x="205446" y="276479"/>
                </a:lnTo>
                <a:cubicBezTo>
                  <a:pt x="206141" y="276479"/>
                  <a:pt x="206836" y="276479"/>
                  <a:pt x="207531" y="276479"/>
                </a:cubicBezTo>
                <a:cubicBezTo>
                  <a:pt x="218377" y="276479"/>
                  <a:pt x="228990" y="275877"/>
                  <a:pt x="239141" y="274674"/>
                </a:cubicBezTo>
                <a:cubicBezTo>
                  <a:pt x="237287" y="281940"/>
                  <a:pt x="235062" y="288744"/>
                  <a:pt x="232420" y="294853"/>
                </a:cubicBezTo>
                <a:cubicBezTo>
                  <a:pt x="225190" y="311930"/>
                  <a:pt x="215921" y="322159"/>
                  <a:pt x="207531" y="322159"/>
                </a:cubicBezTo>
                <a:cubicBezTo>
                  <a:pt x="206836" y="322159"/>
                  <a:pt x="206141" y="322066"/>
                  <a:pt x="205446" y="321927"/>
                </a:cubicBezTo>
                <a:lnTo>
                  <a:pt x="205446" y="342337"/>
                </a:lnTo>
                <a:cubicBezTo>
                  <a:pt x="206141" y="342337"/>
                  <a:pt x="206836" y="342337"/>
                  <a:pt x="207531" y="342337"/>
                </a:cubicBezTo>
                <a:cubicBezTo>
                  <a:pt x="276173" y="342337"/>
                  <a:pt x="331975" y="286615"/>
                  <a:pt x="331975" y="218072"/>
                </a:cubicBezTo>
                <a:cubicBezTo>
                  <a:pt x="331975" y="149575"/>
                  <a:pt x="276173" y="93806"/>
                  <a:pt x="207531" y="93806"/>
                </a:cubicBezTo>
                <a:close/>
                <a:moveTo>
                  <a:pt x="146630" y="92101"/>
                </a:moveTo>
                <a:cubicBezTo>
                  <a:pt x="132913" y="92101"/>
                  <a:pt x="121745" y="103255"/>
                  <a:pt x="121745" y="116954"/>
                </a:cubicBezTo>
                <a:lnTo>
                  <a:pt x="121745" y="124776"/>
                </a:lnTo>
                <a:cubicBezTo>
                  <a:pt x="120818" y="126072"/>
                  <a:pt x="120308" y="127645"/>
                  <a:pt x="120308" y="129219"/>
                </a:cubicBezTo>
                <a:lnTo>
                  <a:pt x="120308" y="134773"/>
                </a:lnTo>
                <a:cubicBezTo>
                  <a:pt x="120308" y="137040"/>
                  <a:pt x="121328" y="139215"/>
                  <a:pt x="123042" y="140650"/>
                </a:cubicBezTo>
                <a:cubicBezTo>
                  <a:pt x="123506" y="142039"/>
                  <a:pt x="124016" y="143473"/>
                  <a:pt x="124664" y="144862"/>
                </a:cubicBezTo>
                <a:cubicBezTo>
                  <a:pt x="125962" y="148240"/>
                  <a:pt x="127816" y="151711"/>
                  <a:pt x="130040" y="154951"/>
                </a:cubicBezTo>
                <a:cubicBezTo>
                  <a:pt x="130967" y="156293"/>
                  <a:pt x="132172" y="157913"/>
                  <a:pt x="133608" y="159487"/>
                </a:cubicBezTo>
                <a:cubicBezTo>
                  <a:pt x="132357" y="160088"/>
                  <a:pt x="131245" y="160921"/>
                  <a:pt x="130318" y="161986"/>
                </a:cubicBezTo>
                <a:lnTo>
                  <a:pt x="112384" y="165596"/>
                </a:lnTo>
                <a:cubicBezTo>
                  <a:pt x="107657" y="166568"/>
                  <a:pt x="104228" y="170733"/>
                  <a:pt x="104228" y="175546"/>
                </a:cubicBezTo>
                <a:lnTo>
                  <a:pt x="104228" y="241265"/>
                </a:lnTo>
                <a:cubicBezTo>
                  <a:pt x="104228" y="242792"/>
                  <a:pt x="104553" y="244227"/>
                  <a:pt x="105155" y="245523"/>
                </a:cubicBezTo>
                <a:lnTo>
                  <a:pt x="105155" y="252696"/>
                </a:lnTo>
                <a:cubicBezTo>
                  <a:pt x="105155" y="257602"/>
                  <a:pt x="109140" y="261582"/>
                  <a:pt x="114052" y="261582"/>
                </a:cubicBezTo>
                <a:cubicBezTo>
                  <a:pt x="115860" y="261582"/>
                  <a:pt x="117528" y="261073"/>
                  <a:pt x="118918" y="260147"/>
                </a:cubicBezTo>
                <a:lnTo>
                  <a:pt x="118918" y="328134"/>
                </a:lnTo>
                <a:cubicBezTo>
                  <a:pt x="118918" y="336928"/>
                  <a:pt x="126055" y="344101"/>
                  <a:pt x="134860" y="344101"/>
                </a:cubicBezTo>
                <a:cubicBezTo>
                  <a:pt x="143711" y="344101"/>
                  <a:pt x="150847" y="336928"/>
                  <a:pt x="150847" y="328134"/>
                </a:cubicBezTo>
                <a:cubicBezTo>
                  <a:pt x="150847" y="336928"/>
                  <a:pt x="157984" y="344101"/>
                  <a:pt x="166788" y="344101"/>
                </a:cubicBezTo>
                <a:cubicBezTo>
                  <a:pt x="175593" y="344101"/>
                  <a:pt x="182730" y="336928"/>
                  <a:pt x="182730" y="328134"/>
                </a:cubicBezTo>
                <a:lnTo>
                  <a:pt x="182730" y="260147"/>
                </a:lnTo>
                <a:cubicBezTo>
                  <a:pt x="184166" y="261073"/>
                  <a:pt x="185788" y="261582"/>
                  <a:pt x="187595" y="261582"/>
                </a:cubicBezTo>
                <a:cubicBezTo>
                  <a:pt x="192508" y="261582"/>
                  <a:pt x="196493" y="257602"/>
                  <a:pt x="196493" y="252696"/>
                </a:cubicBezTo>
                <a:lnTo>
                  <a:pt x="196493" y="245523"/>
                </a:lnTo>
                <a:cubicBezTo>
                  <a:pt x="197095" y="244227"/>
                  <a:pt x="197420" y="242792"/>
                  <a:pt x="197420" y="241265"/>
                </a:cubicBezTo>
                <a:lnTo>
                  <a:pt x="197420" y="175592"/>
                </a:lnTo>
                <a:cubicBezTo>
                  <a:pt x="197420" y="170733"/>
                  <a:pt x="193991" y="166568"/>
                  <a:pt x="189264" y="165596"/>
                </a:cubicBezTo>
                <a:lnTo>
                  <a:pt x="171052" y="161986"/>
                </a:lnTo>
                <a:cubicBezTo>
                  <a:pt x="170125" y="160921"/>
                  <a:pt x="169013" y="160088"/>
                  <a:pt x="167762" y="159487"/>
                </a:cubicBezTo>
                <a:cubicBezTo>
                  <a:pt x="169152" y="157867"/>
                  <a:pt x="170403" y="156293"/>
                  <a:pt x="171330" y="154951"/>
                </a:cubicBezTo>
                <a:cubicBezTo>
                  <a:pt x="173554" y="151711"/>
                  <a:pt x="175408" y="148240"/>
                  <a:pt x="176659" y="144862"/>
                </a:cubicBezTo>
                <a:cubicBezTo>
                  <a:pt x="177308" y="143473"/>
                  <a:pt x="177864" y="142039"/>
                  <a:pt x="178281" y="140650"/>
                </a:cubicBezTo>
                <a:cubicBezTo>
                  <a:pt x="179996" y="139215"/>
                  <a:pt x="181015" y="137040"/>
                  <a:pt x="181015" y="134773"/>
                </a:cubicBezTo>
                <a:lnTo>
                  <a:pt x="181015" y="129219"/>
                </a:lnTo>
                <a:cubicBezTo>
                  <a:pt x="181015" y="127645"/>
                  <a:pt x="180552" y="126072"/>
                  <a:pt x="179625" y="124776"/>
                </a:cubicBezTo>
                <a:lnTo>
                  <a:pt x="179625" y="116954"/>
                </a:lnTo>
                <a:cubicBezTo>
                  <a:pt x="179625" y="103255"/>
                  <a:pt x="168457" y="92101"/>
                  <a:pt x="154693" y="92101"/>
                </a:cubicBezTo>
                <a:close/>
                <a:moveTo>
                  <a:pt x="218101" y="0"/>
                </a:moveTo>
                <a:cubicBezTo>
                  <a:pt x="338555" y="0"/>
                  <a:pt x="436202" y="97647"/>
                  <a:pt x="436202" y="218101"/>
                </a:cubicBezTo>
                <a:cubicBezTo>
                  <a:pt x="436202" y="338555"/>
                  <a:pt x="338555" y="436202"/>
                  <a:pt x="218101" y="436202"/>
                </a:cubicBezTo>
                <a:cubicBezTo>
                  <a:pt x="97647" y="436202"/>
                  <a:pt x="0" y="338555"/>
                  <a:pt x="0" y="218101"/>
                </a:cubicBezTo>
                <a:cubicBezTo>
                  <a:pt x="0" y="97647"/>
                  <a:pt x="97647" y="0"/>
                  <a:pt x="2181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页脚占位符 2">
            <a:extLst>
              <a:ext uri="{FF2B5EF4-FFF2-40B4-BE49-F238E27FC236}">
                <a16:creationId xmlns:a16="http://schemas.microsoft.com/office/drawing/2014/main" id="{F65C7349-3DF9-443C-ACF9-F48053A3101C}"/>
              </a:ext>
            </a:extLst>
          </p:cNvPr>
          <p:cNvSpPr>
            <a:spLocks noGrp="1"/>
          </p:cNvSpPr>
          <p:nvPr>
            <p:ph type="ftr" sz="quarter" idx="10"/>
          </p:nvPr>
        </p:nvSpPr>
        <p:spPr/>
        <p:txBody>
          <a:bodyPr/>
          <a:lstStyle/>
          <a:p>
            <a:r>
              <a:rPr lang="zh-CN" altLang="en-US"/>
              <a:t>海纳百川 大道致远</a:t>
            </a:r>
            <a:endParaRPr lang="zh-CN" altLang="en-US" dirty="0"/>
          </a:p>
        </p:txBody>
      </p:sp>
      <p:sp>
        <p:nvSpPr>
          <p:cNvPr id="18" name="任意多边形: 形状 17">
            <a:extLst>
              <a:ext uri="{FF2B5EF4-FFF2-40B4-BE49-F238E27FC236}">
                <a16:creationId xmlns:a16="http://schemas.microsoft.com/office/drawing/2014/main" id="{44E8F88F-EE05-4674-B8C3-E0C498376D34}"/>
              </a:ext>
            </a:extLst>
          </p:cNvPr>
          <p:cNvSpPr>
            <a:spLocks noChangeAspect="1"/>
          </p:cNvSpPr>
          <p:nvPr/>
        </p:nvSpPr>
        <p:spPr>
          <a:xfrm>
            <a:off x="663236" y="4570747"/>
            <a:ext cx="252000" cy="252000"/>
          </a:xfrm>
          <a:custGeom>
            <a:avLst/>
            <a:gdLst>
              <a:gd name="connsiteX0" fmla="*/ 359222 w 436202"/>
              <a:gd name="connsiteY0" fmla="*/ 271099 h 436202"/>
              <a:gd name="connsiteX1" fmla="*/ 343610 w 436202"/>
              <a:gd name="connsiteY1" fmla="*/ 271200 h 436202"/>
              <a:gd name="connsiteX2" fmla="*/ 340163 w 436202"/>
              <a:gd name="connsiteY2" fmla="*/ 320300 h 436202"/>
              <a:gd name="connsiteX3" fmla="*/ 359425 w 436202"/>
              <a:gd name="connsiteY3" fmla="*/ 309974 h 436202"/>
              <a:gd name="connsiteX4" fmla="*/ 218405 w 436202"/>
              <a:gd name="connsiteY4" fmla="*/ 257533 h 436202"/>
              <a:gd name="connsiteX5" fmla="*/ 307620 w 436202"/>
              <a:gd name="connsiteY5" fmla="*/ 269580 h 436202"/>
              <a:gd name="connsiteX6" fmla="*/ 218507 w 436202"/>
              <a:gd name="connsiteY6" fmla="*/ 282539 h 436202"/>
              <a:gd name="connsiteX7" fmla="*/ 129292 w 436202"/>
              <a:gd name="connsiteY7" fmla="*/ 270491 h 436202"/>
              <a:gd name="connsiteX8" fmla="*/ 218405 w 436202"/>
              <a:gd name="connsiteY8" fmla="*/ 257533 h 436202"/>
              <a:gd name="connsiteX9" fmla="*/ 218000 w 436202"/>
              <a:gd name="connsiteY9" fmla="*/ 188792 h 436202"/>
              <a:gd name="connsiteX10" fmla="*/ 315933 w 436202"/>
              <a:gd name="connsiteY10" fmla="*/ 217240 h 436202"/>
              <a:gd name="connsiteX11" fmla="*/ 315933 w 436202"/>
              <a:gd name="connsiteY11" fmla="*/ 223922 h 436202"/>
              <a:gd name="connsiteX12" fmla="*/ 218101 w 436202"/>
              <a:gd name="connsiteY12" fmla="*/ 198815 h 436202"/>
              <a:gd name="connsiteX13" fmla="*/ 120472 w 436202"/>
              <a:gd name="connsiteY13" fmla="*/ 224934 h 436202"/>
              <a:gd name="connsiteX14" fmla="*/ 120472 w 436202"/>
              <a:gd name="connsiteY14" fmla="*/ 218253 h 436202"/>
              <a:gd name="connsiteX15" fmla="*/ 218000 w 436202"/>
              <a:gd name="connsiteY15" fmla="*/ 188792 h 436202"/>
              <a:gd name="connsiteX16" fmla="*/ 217594 w 436202"/>
              <a:gd name="connsiteY16" fmla="*/ 115901 h 436202"/>
              <a:gd name="connsiteX17" fmla="*/ 51939 w 436202"/>
              <a:gd name="connsiteY17" fmla="*/ 205395 h 436202"/>
              <a:gd name="connsiteX18" fmla="*/ 118343 w 436202"/>
              <a:gd name="connsiteY18" fmla="*/ 243461 h 436202"/>
              <a:gd name="connsiteX19" fmla="*/ 118546 w 436202"/>
              <a:gd name="connsiteY19" fmla="*/ 266138 h 436202"/>
              <a:gd name="connsiteX20" fmla="*/ 118546 w 436202"/>
              <a:gd name="connsiteY20" fmla="*/ 267960 h 436202"/>
              <a:gd name="connsiteX21" fmla="*/ 119154 w 436202"/>
              <a:gd name="connsiteY21" fmla="*/ 267657 h 436202"/>
              <a:gd name="connsiteX22" fmla="*/ 117938 w 436202"/>
              <a:gd name="connsiteY22" fmla="*/ 270593 h 436202"/>
              <a:gd name="connsiteX23" fmla="*/ 218608 w 436202"/>
              <a:gd name="connsiteY23" fmla="*/ 290233 h 436202"/>
              <a:gd name="connsiteX24" fmla="*/ 318974 w 436202"/>
              <a:gd name="connsiteY24" fmla="*/ 269479 h 436202"/>
              <a:gd name="connsiteX25" fmla="*/ 317758 w 436202"/>
              <a:gd name="connsiteY25" fmla="*/ 266543 h 436202"/>
              <a:gd name="connsiteX26" fmla="*/ 318366 w 436202"/>
              <a:gd name="connsiteY26" fmla="*/ 266847 h 436202"/>
              <a:gd name="connsiteX27" fmla="*/ 318366 w 436202"/>
              <a:gd name="connsiteY27" fmla="*/ 265024 h 436202"/>
              <a:gd name="connsiteX28" fmla="*/ 318265 w 436202"/>
              <a:gd name="connsiteY28" fmla="*/ 242347 h 436202"/>
              <a:gd name="connsiteX29" fmla="*/ 347057 w 436202"/>
              <a:gd name="connsiteY29" fmla="*/ 224428 h 436202"/>
              <a:gd name="connsiteX30" fmla="*/ 347259 w 436202"/>
              <a:gd name="connsiteY30" fmla="*/ 252572 h 436202"/>
              <a:gd name="connsiteX31" fmla="*/ 341886 w 436202"/>
              <a:gd name="connsiteY31" fmla="*/ 260671 h 436202"/>
              <a:gd name="connsiteX32" fmla="*/ 350605 w 436202"/>
              <a:gd name="connsiteY32" fmla="*/ 269276 h 436202"/>
              <a:gd name="connsiteX33" fmla="*/ 359222 w 436202"/>
              <a:gd name="connsiteY33" fmla="*/ 260570 h 436202"/>
              <a:gd name="connsiteX34" fmla="*/ 353849 w 436202"/>
              <a:gd name="connsiteY34" fmla="*/ 252471 h 436202"/>
              <a:gd name="connsiteX35" fmla="*/ 353646 w 436202"/>
              <a:gd name="connsiteY35" fmla="*/ 220784 h 436202"/>
              <a:gd name="connsiteX36" fmla="*/ 384263 w 436202"/>
              <a:gd name="connsiteY36" fmla="*/ 203674 h 436202"/>
              <a:gd name="connsiteX37" fmla="*/ 218101 w 436202"/>
              <a:gd name="connsiteY37" fmla="*/ 0 h 436202"/>
              <a:gd name="connsiteX38" fmla="*/ 436202 w 436202"/>
              <a:gd name="connsiteY38" fmla="*/ 218101 h 436202"/>
              <a:gd name="connsiteX39" fmla="*/ 218101 w 436202"/>
              <a:gd name="connsiteY39" fmla="*/ 436202 h 436202"/>
              <a:gd name="connsiteX40" fmla="*/ 0 w 436202"/>
              <a:gd name="connsiteY40" fmla="*/ 218101 h 436202"/>
              <a:gd name="connsiteX41" fmla="*/ 218101 w 436202"/>
              <a:gd name="connsiteY41" fmla="*/ 0 h 43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6202" h="436202">
                <a:moveTo>
                  <a:pt x="359222" y="271099"/>
                </a:moveTo>
                <a:cubicBezTo>
                  <a:pt x="347969" y="275553"/>
                  <a:pt x="343610" y="271200"/>
                  <a:pt x="343610" y="271200"/>
                </a:cubicBezTo>
                <a:lnTo>
                  <a:pt x="340163" y="320300"/>
                </a:lnTo>
                <a:cubicBezTo>
                  <a:pt x="350706" y="303900"/>
                  <a:pt x="359425" y="309974"/>
                  <a:pt x="359425" y="309974"/>
                </a:cubicBezTo>
                <a:close/>
                <a:moveTo>
                  <a:pt x="218405" y="257533"/>
                </a:moveTo>
                <a:cubicBezTo>
                  <a:pt x="267676" y="257330"/>
                  <a:pt x="307620" y="262696"/>
                  <a:pt x="307620" y="269580"/>
                </a:cubicBezTo>
                <a:cubicBezTo>
                  <a:pt x="307721" y="276464"/>
                  <a:pt x="267777" y="282235"/>
                  <a:pt x="218507" y="282539"/>
                </a:cubicBezTo>
                <a:cubicBezTo>
                  <a:pt x="169236" y="282842"/>
                  <a:pt x="129292" y="277375"/>
                  <a:pt x="129292" y="270491"/>
                </a:cubicBezTo>
                <a:cubicBezTo>
                  <a:pt x="129191" y="263607"/>
                  <a:pt x="169134" y="257837"/>
                  <a:pt x="218405" y="257533"/>
                </a:cubicBezTo>
                <a:close/>
                <a:moveTo>
                  <a:pt x="218000" y="188792"/>
                </a:moveTo>
                <a:cubicBezTo>
                  <a:pt x="296468" y="188387"/>
                  <a:pt x="315933" y="217240"/>
                  <a:pt x="315933" y="217240"/>
                </a:cubicBezTo>
                <a:lnTo>
                  <a:pt x="315933" y="223922"/>
                </a:lnTo>
                <a:cubicBezTo>
                  <a:pt x="309343" y="216937"/>
                  <a:pt x="285417" y="198410"/>
                  <a:pt x="218101" y="198815"/>
                </a:cubicBezTo>
                <a:cubicBezTo>
                  <a:pt x="150683" y="199119"/>
                  <a:pt x="127062" y="217848"/>
                  <a:pt x="120472" y="224934"/>
                </a:cubicBezTo>
                <a:lnTo>
                  <a:pt x="120472" y="218253"/>
                </a:lnTo>
                <a:cubicBezTo>
                  <a:pt x="120472" y="218253"/>
                  <a:pt x="139531" y="189197"/>
                  <a:pt x="218000" y="188792"/>
                </a:cubicBezTo>
                <a:close/>
                <a:moveTo>
                  <a:pt x="217594" y="115901"/>
                </a:moveTo>
                <a:lnTo>
                  <a:pt x="51939" y="205395"/>
                </a:lnTo>
                <a:lnTo>
                  <a:pt x="118343" y="243461"/>
                </a:lnTo>
                <a:lnTo>
                  <a:pt x="118546" y="266138"/>
                </a:lnTo>
                <a:lnTo>
                  <a:pt x="118546" y="267960"/>
                </a:lnTo>
                <a:lnTo>
                  <a:pt x="119154" y="267657"/>
                </a:lnTo>
                <a:cubicBezTo>
                  <a:pt x="118444" y="268568"/>
                  <a:pt x="117938" y="269580"/>
                  <a:pt x="117938" y="270593"/>
                </a:cubicBezTo>
                <a:cubicBezTo>
                  <a:pt x="118039" y="281729"/>
                  <a:pt x="163052" y="290536"/>
                  <a:pt x="218608" y="290233"/>
                </a:cubicBezTo>
                <a:cubicBezTo>
                  <a:pt x="274063" y="289929"/>
                  <a:pt x="318974" y="280615"/>
                  <a:pt x="318974" y="269479"/>
                </a:cubicBezTo>
                <a:cubicBezTo>
                  <a:pt x="318974" y="268467"/>
                  <a:pt x="318467" y="267555"/>
                  <a:pt x="317758" y="266543"/>
                </a:cubicBezTo>
                <a:lnTo>
                  <a:pt x="318366" y="266847"/>
                </a:lnTo>
                <a:lnTo>
                  <a:pt x="318366" y="265024"/>
                </a:lnTo>
                <a:lnTo>
                  <a:pt x="318265" y="242347"/>
                </a:lnTo>
                <a:lnTo>
                  <a:pt x="347057" y="224428"/>
                </a:lnTo>
                <a:lnTo>
                  <a:pt x="347259" y="252572"/>
                </a:lnTo>
                <a:cubicBezTo>
                  <a:pt x="344015" y="253888"/>
                  <a:pt x="341886" y="257027"/>
                  <a:pt x="341886" y="260671"/>
                </a:cubicBezTo>
                <a:cubicBezTo>
                  <a:pt x="341886" y="265429"/>
                  <a:pt x="345739" y="269276"/>
                  <a:pt x="350605" y="269276"/>
                </a:cubicBezTo>
                <a:cubicBezTo>
                  <a:pt x="355471" y="269276"/>
                  <a:pt x="359324" y="265328"/>
                  <a:pt x="359222" y="260570"/>
                </a:cubicBezTo>
                <a:cubicBezTo>
                  <a:pt x="359222" y="256925"/>
                  <a:pt x="356992" y="253888"/>
                  <a:pt x="353849" y="252471"/>
                </a:cubicBezTo>
                <a:lnTo>
                  <a:pt x="353646" y="220784"/>
                </a:lnTo>
                <a:lnTo>
                  <a:pt x="384263" y="203674"/>
                </a:lnTo>
                <a:close/>
                <a:moveTo>
                  <a:pt x="218101" y="0"/>
                </a:moveTo>
                <a:cubicBezTo>
                  <a:pt x="338555" y="0"/>
                  <a:pt x="436202" y="97647"/>
                  <a:pt x="436202" y="218101"/>
                </a:cubicBezTo>
                <a:cubicBezTo>
                  <a:pt x="436202" y="338555"/>
                  <a:pt x="338555" y="436202"/>
                  <a:pt x="218101" y="436202"/>
                </a:cubicBezTo>
                <a:cubicBezTo>
                  <a:pt x="97647" y="436202"/>
                  <a:pt x="0" y="338555"/>
                  <a:pt x="0" y="218101"/>
                </a:cubicBezTo>
                <a:cubicBezTo>
                  <a:pt x="0" y="97647"/>
                  <a:pt x="97647" y="0"/>
                  <a:pt x="2181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任意多边形: 形状 18">
            <a:extLst>
              <a:ext uri="{FF2B5EF4-FFF2-40B4-BE49-F238E27FC236}">
                <a16:creationId xmlns:a16="http://schemas.microsoft.com/office/drawing/2014/main" id="{EC263F81-45B3-4E8A-8A5C-3CA486E7D03C}"/>
              </a:ext>
            </a:extLst>
          </p:cNvPr>
          <p:cNvSpPr>
            <a:spLocks noChangeAspect="1"/>
          </p:cNvSpPr>
          <p:nvPr/>
        </p:nvSpPr>
        <p:spPr>
          <a:xfrm>
            <a:off x="660400" y="5171000"/>
            <a:ext cx="252000" cy="252000"/>
          </a:xfrm>
          <a:custGeom>
            <a:avLst/>
            <a:gdLst>
              <a:gd name="connsiteX0" fmla="*/ 304862 w 436202"/>
              <a:gd name="connsiteY0" fmla="*/ 255375 h 436202"/>
              <a:gd name="connsiteX1" fmla="*/ 244888 w 436202"/>
              <a:gd name="connsiteY1" fmla="*/ 315217 h 436202"/>
              <a:gd name="connsiteX2" fmla="*/ 251052 w 436202"/>
              <a:gd name="connsiteY2" fmla="*/ 302767 h 436202"/>
              <a:gd name="connsiteX3" fmla="*/ 260738 w 436202"/>
              <a:gd name="connsiteY3" fmla="*/ 271203 h 436202"/>
              <a:gd name="connsiteX4" fmla="*/ 292348 w 436202"/>
              <a:gd name="connsiteY4" fmla="*/ 261530 h 436202"/>
              <a:gd name="connsiteX5" fmla="*/ 304862 w 436202"/>
              <a:gd name="connsiteY5" fmla="*/ 255375 h 436202"/>
              <a:gd name="connsiteX6" fmla="*/ 264261 w 436202"/>
              <a:gd name="connsiteY6" fmla="*/ 186508 h 436202"/>
              <a:gd name="connsiteX7" fmla="*/ 284469 w 436202"/>
              <a:gd name="connsiteY7" fmla="*/ 193219 h 436202"/>
              <a:gd name="connsiteX8" fmla="*/ 311767 w 436202"/>
              <a:gd name="connsiteY8" fmla="*/ 218072 h 436202"/>
              <a:gd name="connsiteX9" fmla="*/ 284469 w 436202"/>
              <a:gd name="connsiteY9" fmla="*/ 242925 h 436202"/>
              <a:gd name="connsiteX10" fmla="*/ 264261 w 436202"/>
              <a:gd name="connsiteY10" fmla="*/ 249636 h 436202"/>
              <a:gd name="connsiteX11" fmla="*/ 266022 w 436202"/>
              <a:gd name="connsiteY11" fmla="*/ 218072 h 436202"/>
              <a:gd name="connsiteX12" fmla="*/ 264261 w 436202"/>
              <a:gd name="connsiteY12" fmla="*/ 186508 h 436202"/>
              <a:gd name="connsiteX13" fmla="*/ 160764 w 436202"/>
              <a:gd name="connsiteY13" fmla="*/ 165225 h 436202"/>
              <a:gd name="connsiteX14" fmla="*/ 162340 w 436202"/>
              <a:gd name="connsiteY14" fmla="*/ 165272 h 436202"/>
              <a:gd name="connsiteX15" fmla="*/ 163128 w 436202"/>
              <a:gd name="connsiteY15" fmla="*/ 166614 h 436202"/>
              <a:gd name="connsiteX16" fmla="*/ 163128 w 436202"/>
              <a:gd name="connsiteY16" fmla="*/ 176147 h 436202"/>
              <a:gd name="connsiteX17" fmla="*/ 162803 w 436202"/>
              <a:gd name="connsiteY17" fmla="*/ 177119 h 436202"/>
              <a:gd name="connsiteX18" fmla="*/ 158308 w 436202"/>
              <a:gd name="connsiteY18" fmla="*/ 183044 h 436202"/>
              <a:gd name="connsiteX19" fmla="*/ 157057 w 436202"/>
              <a:gd name="connsiteY19" fmla="*/ 183691 h 436202"/>
              <a:gd name="connsiteX20" fmla="*/ 156594 w 436202"/>
              <a:gd name="connsiteY20" fmla="*/ 183645 h 436202"/>
              <a:gd name="connsiteX21" fmla="*/ 155435 w 436202"/>
              <a:gd name="connsiteY21" fmla="*/ 182257 h 436202"/>
              <a:gd name="connsiteX22" fmla="*/ 154601 w 436202"/>
              <a:gd name="connsiteY22" fmla="*/ 173787 h 436202"/>
              <a:gd name="connsiteX23" fmla="*/ 154971 w 436202"/>
              <a:gd name="connsiteY23" fmla="*/ 172538 h 436202"/>
              <a:gd name="connsiteX24" fmla="*/ 155574 w 436202"/>
              <a:gd name="connsiteY24" fmla="*/ 172121 h 436202"/>
              <a:gd name="connsiteX25" fmla="*/ 155574 w 436202"/>
              <a:gd name="connsiteY25" fmla="*/ 168187 h 436202"/>
              <a:gd name="connsiteX26" fmla="*/ 156918 w 436202"/>
              <a:gd name="connsiteY26" fmla="*/ 166614 h 436202"/>
              <a:gd name="connsiteX27" fmla="*/ 160764 w 436202"/>
              <a:gd name="connsiteY27" fmla="*/ 165225 h 436202"/>
              <a:gd name="connsiteX28" fmla="*/ 140560 w 436202"/>
              <a:gd name="connsiteY28" fmla="*/ 165225 h 436202"/>
              <a:gd name="connsiteX29" fmla="*/ 144452 w 436202"/>
              <a:gd name="connsiteY29" fmla="*/ 166614 h 436202"/>
              <a:gd name="connsiteX30" fmla="*/ 145750 w 436202"/>
              <a:gd name="connsiteY30" fmla="*/ 168187 h 436202"/>
              <a:gd name="connsiteX31" fmla="*/ 145750 w 436202"/>
              <a:gd name="connsiteY31" fmla="*/ 172121 h 436202"/>
              <a:gd name="connsiteX32" fmla="*/ 146352 w 436202"/>
              <a:gd name="connsiteY32" fmla="*/ 172538 h 436202"/>
              <a:gd name="connsiteX33" fmla="*/ 146769 w 436202"/>
              <a:gd name="connsiteY33" fmla="*/ 173787 h 436202"/>
              <a:gd name="connsiteX34" fmla="*/ 145889 w 436202"/>
              <a:gd name="connsiteY34" fmla="*/ 182257 h 436202"/>
              <a:gd name="connsiteX35" fmla="*/ 144730 w 436202"/>
              <a:gd name="connsiteY35" fmla="*/ 183645 h 436202"/>
              <a:gd name="connsiteX36" fmla="*/ 144313 w 436202"/>
              <a:gd name="connsiteY36" fmla="*/ 183691 h 436202"/>
              <a:gd name="connsiteX37" fmla="*/ 143015 w 436202"/>
              <a:gd name="connsiteY37" fmla="*/ 183044 h 436202"/>
              <a:gd name="connsiteX38" fmla="*/ 138567 w 436202"/>
              <a:gd name="connsiteY38" fmla="*/ 177119 h 436202"/>
              <a:gd name="connsiteX39" fmla="*/ 138242 w 436202"/>
              <a:gd name="connsiteY39" fmla="*/ 176147 h 436202"/>
              <a:gd name="connsiteX40" fmla="*/ 138242 w 436202"/>
              <a:gd name="connsiteY40" fmla="*/ 166614 h 436202"/>
              <a:gd name="connsiteX41" fmla="*/ 139030 w 436202"/>
              <a:gd name="connsiteY41" fmla="*/ 165272 h 436202"/>
              <a:gd name="connsiteX42" fmla="*/ 140560 w 436202"/>
              <a:gd name="connsiteY42" fmla="*/ 165225 h 436202"/>
              <a:gd name="connsiteX43" fmla="*/ 143062 w 436202"/>
              <a:gd name="connsiteY43" fmla="*/ 122369 h 436202"/>
              <a:gd name="connsiteX44" fmla="*/ 151913 w 436202"/>
              <a:gd name="connsiteY44" fmla="*/ 125933 h 436202"/>
              <a:gd name="connsiteX45" fmla="*/ 161691 w 436202"/>
              <a:gd name="connsiteY45" fmla="*/ 130329 h 436202"/>
              <a:gd name="connsiteX46" fmla="*/ 167993 w 436202"/>
              <a:gd name="connsiteY46" fmla="*/ 128895 h 436202"/>
              <a:gd name="connsiteX47" fmla="*/ 169523 w 436202"/>
              <a:gd name="connsiteY47" fmla="*/ 129033 h 436202"/>
              <a:gd name="connsiteX48" fmla="*/ 170032 w 436202"/>
              <a:gd name="connsiteY48" fmla="*/ 129543 h 436202"/>
              <a:gd name="connsiteX49" fmla="*/ 170913 w 436202"/>
              <a:gd name="connsiteY49" fmla="*/ 129543 h 436202"/>
              <a:gd name="connsiteX50" fmla="*/ 172488 w 436202"/>
              <a:gd name="connsiteY50" fmla="*/ 131163 h 436202"/>
              <a:gd name="connsiteX51" fmla="*/ 172488 w 436202"/>
              <a:gd name="connsiteY51" fmla="*/ 133801 h 436202"/>
              <a:gd name="connsiteX52" fmla="*/ 171793 w 436202"/>
              <a:gd name="connsiteY52" fmla="*/ 135096 h 436202"/>
              <a:gd name="connsiteX53" fmla="*/ 170218 w 436202"/>
              <a:gd name="connsiteY53" fmla="*/ 136115 h 436202"/>
              <a:gd name="connsiteX54" fmla="*/ 170125 w 436202"/>
              <a:gd name="connsiteY54" fmla="*/ 136762 h 436202"/>
              <a:gd name="connsiteX55" fmla="*/ 164425 w 436202"/>
              <a:gd name="connsiteY55" fmla="*/ 149999 h 436202"/>
              <a:gd name="connsiteX56" fmla="*/ 154971 w 436202"/>
              <a:gd name="connsiteY56" fmla="*/ 158144 h 436202"/>
              <a:gd name="connsiteX57" fmla="*/ 146398 w 436202"/>
              <a:gd name="connsiteY57" fmla="*/ 158144 h 436202"/>
              <a:gd name="connsiteX58" fmla="*/ 136945 w 436202"/>
              <a:gd name="connsiteY58" fmla="*/ 149999 h 436202"/>
              <a:gd name="connsiteX59" fmla="*/ 131198 w 436202"/>
              <a:gd name="connsiteY59" fmla="*/ 136762 h 436202"/>
              <a:gd name="connsiteX60" fmla="*/ 131106 w 436202"/>
              <a:gd name="connsiteY60" fmla="*/ 136115 h 436202"/>
              <a:gd name="connsiteX61" fmla="*/ 129577 w 436202"/>
              <a:gd name="connsiteY61" fmla="*/ 135096 h 436202"/>
              <a:gd name="connsiteX62" fmla="*/ 128835 w 436202"/>
              <a:gd name="connsiteY62" fmla="*/ 133754 h 436202"/>
              <a:gd name="connsiteX63" fmla="*/ 128835 w 436202"/>
              <a:gd name="connsiteY63" fmla="*/ 131163 h 436202"/>
              <a:gd name="connsiteX64" fmla="*/ 130457 w 436202"/>
              <a:gd name="connsiteY64" fmla="*/ 129543 h 436202"/>
              <a:gd name="connsiteX65" fmla="*/ 131106 w 436202"/>
              <a:gd name="connsiteY65" fmla="*/ 129543 h 436202"/>
              <a:gd name="connsiteX66" fmla="*/ 131106 w 436202"/>
              <a:gd name="connsiteY66" fmla="*/ 126720 h 436202"/>
              <a:gd name="connsiteX67" fmla="*/ 131986 w 436202"/>
              <a:gd name="connsiteY67" fmla="*/ 125285 h 436202"/>
              <a:gd name="connsiteX68" fmla="*/ 143062 w 436202"/>
              <a:gd name="connsiteY68" fmla="*/ 122369 h 436202"/>
              <a:gd name="connsiteX69" fmla="*/ 244888 w 436202"/>
              <a:gd name="connsiteY69" fmla="*/ 120928 h 436202"/>
              <a:gd name="connsiteX70" fmla="*/ 304862 w 436202"/>
              <a:gd name="connsiteY70" fmla="*/ 180816 h 436202"/>
              <a:gd name="connsiteX71" fmla="*/ 292348 w 436202"/>
              <a:gd name="connsiteY71" fmla="*/ 174614 h 436202"/>
              <a:gd name="connsiteX72" fmla="*/ 260738 w 436202"/>
              <a:gd name="connsiteY72" fmla="*/ 164987 h 436202"/>
              <a:gd name="connsiteX73" fmla="*/ 251052 w 436202"/>
              <a:gd name="connsiteY73" fmla="*/ 133423 h 436202"/>
              <a:gd name="connsiteX74" fmla="*/ 244888 w 436202"/>
              <a:gd name="connsiteY74" fmla="*/ 120928 h 436202"/>
              <a:gd name="connsiteX75" fmla="*/ 207531 w 436202"/>
              <a:gd name="connsiteY75" fmla="*/ 93806 h 436202"/>
              <a:gd name="connsiteX76" fmla="*/ 205446 w 436202"/>
              <a:gd name="connsiteY76" fmla="*/ 93853 h 436202"/>
              <a:gd name="connsiteX77" fmla="*/ 205446 w 436202"/>
              <a:gd name="connsiteY77" fmla="*/ 114263 h 436202"/>
              <a:gd name="connsiteX78" fmla="*/ 207531 w 436202"/>
              <a:gd name="connsiteY78" fmla="*/ 114031 h 436202"/>
              <a:gd name="connsiteX79" fmla="*/ 232420 w 436202"/>
              <a:gd name="connsiteY79" fmla="*/ 141291 h 436202"/>
              <a:gd name="connsiteX80" fmla="*/ 239141 w 436202"/>
              <a:gd name="connsiteY80" fmla="*/ 161470 h 436202"/>
              <a:gd name="connsiteX81" fmla="*/ 207531 w 436202"/>
              <a:gd name="connsiteY81" fmla="*/ 159665 h 436202"/>
              <a:gd name="connsiteX82" fmla="*/ 205446 w 436202"/>
              <a:gd name="connsiteY82" fmla="*/ 159711 h 436202"/>
              <a:gd name="connsiteX83" fmla="*/ 205446 w 436202"/>
              <a:gd name="connsiteY83" fmla="*/ 179890 h 436202"/>
              <a:gd name="connsiteX84" fmla="*/ 207531 w 436202"/>
              <a:gd name="connsiteY84" fmla="*/ 179890 h 436202"/>
              <a:gd name="connsiteX85" fmla="*/ 243312 w 436202"/>
              <a:gd name="connsiteY85" fmla="*/ 182389 h 436202"/>
              <a:gd name="connsiteX86" fmla="*/ 245815 w 436202"/>
              <a:gd name="connsiteY86" fmla="*/ 218072 h 436202"/>
              <a:gd name="connsiteX87" fmla="*/ 243312 w 436202"/>
              <a:gd name="connsiteY87" fmla="*/ 253801 h 436202"/>
              <a:gd name="connsiteX88" fmla="*/ 207531 w 436202"/>
              <a:gd name="connsiteY88" fmla="*/ 256301 h 436202"/>
              <a:gd name="connsiteX89" fmla="*/ 205446 w 436202"/>
              <a:gd name="connsiteY89" fmla="*/ 256254 h 436202"/>
              <a:gd name="connsiteX90" fmla="*/ 205446 w 436202"/>
              <a:gd name="connsiteY90" fmla="*/ 276479 h 436202"/>
              <a:gd name="connsiteX91" fmla="*/ 207531 w 436202"/>
              <a:gd name="connsiteY91" fmla="*/ 276479 h 436202"/>
              <a:gd name="connsiteX92" fmla="*/ 239141 w 436202"/>
              <a:gd name="connsiteY92" fmla="*/ 274674 h 436202"/>
              <a:gd name="connsiteX93" fmla="*/ 232420 w 436202"/>
              <a:gd name="connsiteY93" fmla="*/ 294853 h 436202"/>
              <a:gd name="connsiteX94" fmla="*/ 207531 w 436202"/>
              <a:gd name="connsiteY94" fmla="*/ 322159 h 436202"/>
              <a:gd name="connsiteX95" fmla="*/ 205446 w 436202"/>
              <a:gd name="connsiteY95" fmla="*/ 321927 h 436202"/>
              <a:gd name="connsiteX96" fmla="*/ 205446 w 436202"/>
              <a:gd name="connsiteY96" fmla="*/ 342337 h 436202"/>
              <a:gd name="connsiteX97" fmla="*/ 207531 w 436202"/>
              <a:gd name="connsiteY97" fmla="*/ 342337 h 436202"/>
              <a:gd name="connsiteX98" fmla="*/ 331975 w 436202"/>
              <a:gd name="connsiteY98" fmla="*/ 218072 h 436202"/>
              <a:gd name="connsiteX99" fmla="*/ 207531 w 436202"/>
              <a:gd name="connsiteY99" fmla="*/ 93806 h 436202"/>
              <a:gd name="connsiteX100" fmla="*/ 146630 w 436202"/>
              <a:gd name="connsiteY100" fmla="*/ 92101 h 436202"/>
              <a:gd name="connsiteX101" fmla="*/ 121745 w 436202"/>
              <a:gd name="connsiteY101" fmla="*/ 116954 h 436202"/>
              <a:gd name="connsiteX102" fmla="*/ 121745 w 436202"/>
              <a:gd name="connsiteY102" fmla="*/ 124776 h 436202"/>
              <a:gd name="connsiteX103" fmla="*/ 120308 w 436202"/>
              <a:gd name="connsiteY103" fmla="*/ 129219 h 436202"/>
              <a:gd name="connsiteX104" fmla="*/ 120308 w 436202"/>
              <a:gd name="connsiteY104" fmla="*/ 134773 h 436202"/>
              <a:gd name="connsiteX105" fmla="*/ 123042 w 436202"/>
              <a:gd name="connsiteY105" fmla="*/ 140650 h 436202"/>
              <a:gd name="connsiteX106" fmla="*/ 124664 w 436202"/>
              <a:gd name="connsiteY106" fmla="*/ 144862 h 436202"/>
              <a:gd name="connsiteX107" fmla="*/ 130040 w 436202"/>
              <a:gd name="connsiteY107" fmla="*/ 154951 h 436202"/>
              <a:gd name="connsiteX108" fmla="*/ 133608 w 436202"/>
              <a:gd name="connsiteY108" fmla="*/ 159487 h 436202"/>
              <a:gd name="connsiteX109" fmla="*/ 130318 w 436202"/>
              <a:gd name="connsiteY109" fmla="*/ 161986 h 436202"/>
              <a:gd name="connsiteX110" fmla="*/ 112384 w 436202"/>
              <a:gd name="connsiteY110" fmla="*/ 165596 h 436202"/>
              <a:gd name="connsiteX111" fmla="*/ 104228 w 436202"/>
              <a:gd name="connsiteY111" fmla="*/ 175546 h 436202"/>
              <a:gd name="connsiteX112" fmla="*/ 104228 w 436202"/>
              <a:gd name="connsiteY112" fmla="*/ 241265 h 436202"/>
              <a:gd name="connsiteX113" fmla="*/ 105155 w 436202"/>
              <a:gd name="connsiteY113" fmla="*/ 245523 h 436202"/>
              <a:gd name="connsiteX114" fmla="*/ 105155 w 436202"/>
              <a:gd name="connsiteY114" fmla="*/ 252696 h 436202"/>
              <a:gd name="connsiteX115" fmla="*/ 114052 w 436202"/>
              <a:gd name="connsiteY115" fmla="*/ 261582 h 436202"/>
              <a:gd name="connsiteX116" fmla="*/ 118918 w 436202"/>
              <a:gd name="connsiteY116" fmla="*/ 260147 h 436202"/>
              <a:gd name="connsiteX117" fmla="*/ 118918 w 436202"/>
              <a:gd name="connsiteY117" fmla="*/ 328134 h 436202"/>
              <a:gd name="connsiteX118" fmla="*/ 134860 w 436202"/>
              <a:gd name="connsiteY118" fmla="*/ 344101 h 436202"/>
              <a:gd name="connsiteX119" fmla="*/ 150847 w 436202"/>
              <a:gd name="connsiteY119" fmla="*/ 328134 h 436202"/>
              <a:gd name="connsiteX120" fmla="*/ 166788 w 436202"/>
              <a:gd name="connsiteY120" fmla="*/ 344101 h 436202"/>
              <a:gd name="connsiteX121" fmla="*/ 182730 w 436202"/>
              <a:gd name="connsiteY121" fmla="*/ 328134 h 436202"/>
              <a:gd name="connsiteX122" fmla="*/ 182730 w 436202"/>
              <a:gd name="connsiteY122" fmla="*/ 260147 h 436202"/>
              <a:gd name="connsiteX123" fmla="*/ 187595 w 436202"/>
              <a:gd name="connsiteY123" fmla="*/ 261582 h 436202"/>
              <a:gd name="connsiteX124" fmla="*/ 196493 w 436202"/>
              <a:gd name="connsiteY124" fmla="*/ 252696 h 436202"/>
              <a:gd name="connsiteX125" fmla="*/ 196493 w 436202"/>
              <a:gd name="connsiteY125" fmla="*/ 245523 h 436202"/>
              <a:gd name="connsiteX126" fmla="*/ 197420 w 436202"/>
              <a:gd name="connsiteY126" fmla="*/ 241265 h 436202"/>
              <a:gd name="connsiteX127" fmla="*/ 197420 w 436202"/>
              <a:gd name="connsiteY127" fmla="*/ 175592 h 436202"/>
              <a:gd name="connsiteX128" fmla="*/ 189264 w 436202"/>
              <a:gd name="connsiteY128" fmla="*/ 165596 h 436202"/>
              <a:gd name="connsiteX129" fmla="*/ 171052 w 436202"/>
              <a:gd name="connsiteY129" fmla="*/ 161986 h 436202"/>
              <a:gd name="connsiteX130" fmla="*/ 167762 w 436202"/>
              <a:gd name="connsiteY130" fmla="*/ 159487 h 436202"/>
              <a:gd name="connsiteX131" fmla="*/ 171330 w 436202"/>
              <a:gd name="connsiteY131" fmla="*/ 154951 h 436202"/>
              <a:gd name="connsiteX132" fmla="*/ 176659 w 436202"/>
              <a:gd name="connsiteY132" fmla="*/ 144862 h 436202"/>
              <a:gd name="connsiteX133" fmla="*/ 178281 w 436202"/>
              <a:gd name="connsiteY133" fmla="*/ 140650 h 436202"/>
              <a:gd name="connsiteX134" fmla="*/ 181015 w 436202"/>
              <a:gd name="connsiteY134" fmla="*/ 134773 h 436202"/>
              <a:gd name="connsiteX135" fmla="*/ 181015 w 436202"/>
              <a:gd name="connsiteY135" fmla="*/ 129219 h 436202"/>
              <a:gd name="connsiteX136" fmla="*/ 179625 w 436202"/>
              <a:gd name="connsiteY136" fmla="*/ 124776 h 436202"/>
              <a:gd name="connsiteX137" fmla="*/ 179625 w 436202"/>
              <a:gd name="connsiteY137" fmla="*/ 116954 h 436202"/>
              <a:gd name="connsiteX138" fmla="*/ 154693 w 436202"/>
              <a:gd name="connsiteY138" fmla="*/ 92101 h 436202"/>
              <a:gd name="connsiteX139" fmla="*/ 218101 w 436202"/>
              <a:gd name="connsiteY139" fmla="*/ 0 h 436202"/>
              <a:gd name="connsiteX140" fmla="*/ 436202 w 436202"/>
              <a:gd name="connsiteY140" fmla="*/ 218101 h 436202"/>
              <a:gd name="connsiteX141" fmla="*/ 218101 w 436202"/>
              <a:gd name="connsiteY141" fmla="*/ 436202 h 436202"/>
              <a:gd name="connsiteX142" fmla="*/ 0 w 436202"/>
              <a:gd name="connsiteY142" fmla="*/ 218101 h 436202"/>
              <a:gd name="connsiteX143" fmla="*/ 218101 w 436202"/>
              <a:gd name="connsiteY143" fmla="*/ 0 h 43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36202" h="436202">
                <a:moveTo>
                  <a:pt x="304862" y="255375"/>
                </a:moveTo>
                <a:cubicBezTo>
                  <a:pt x="294248" y="282820"/>
                  <a:pt x="272372" y="304664"/>
                  <a:pt x="244888" y="315217"/>
                </a:cubicBezTo>
                <a:cubicBezTo>
                  <a:pt x="247066" y="311421"/>
                  <a:pt x="249152" y="307256"/>
                  <a:pt x="251052" y="302767"/>
                </a:cubicBezTo>
                <a:cubicBezTo>
                  <a:pt x="255038" y="293326"/>
                  <a:pt x="258282" y="282681"/>
                  <a:pt x="260738" y="271203"/>
                </a:cubicBezTo>
                <a:cubicBezTo>
                  <a:pt x="272233" y="268750"/>
                  <a:pt x="282939" y="265510"/>
                  <a:pt x="292348" y="261530"/>
                </a:cubicBezTo>
                <a:cubicBezTo>
                  <a:pt x="296890" y="259633"/>
                  <a:pt x="301061" y="257550"/>
                  <a:pt x="304862" y="255375"/>
                </a:cubicBezTo>
                <a:close/>
                <a:moveTo>
                  <a:pt x="264261" y="186508"/>
                </a:moveTo>
                <a:cubicBezTo>
                  <a:pt x="271538" y="188406"/>
                  <a:pt x="278304" y="190627"/>
                  <a:pt x="284469" y="193219"/>
                </a:cubicBezTo>
                <a:cubicBezTo>
                  <a:pt x="301571" y="200439"/>
                  <a:pt x="311767" y="209741"/>
                  <a:pt x="311767" y="218072"/>
                </a:cubicBezTo>
                <a:cubicBezTo>
                  <a:pt x="311767" y="226403"/>
                  <a:pt x="301571" y="235705"/>
                  <a:pt x="284469" y="242925"/>
                </a:cubicBezTo>
                <a:cubicBezTo>
                  <a:pt x="278304" y="245517"/>
                  <a:pt x="271538" y="247785"/>
                  <a:pt x="264261" y="249636"/>
                </a:cubicBezTo>
                <a:cubicBezTo>
                  <a:pt x="265420" y="239454"/>
                  <a:pt x="266022" y="228902"/>
                  <a:pt x="266022" y="218072"/>
                </a:cubicBezTo>
                <a:cubicBezTo>
                  <a:pt x="266022" y="207288"/>
                  <a:pt x="265420" y="196690"/>
                  <a:pt x="264261" y="186508"/>
                </a:cubicBezTo>
                <a:close/>
                <a:moveTo>
                  <a:pt x="160764" y="165225"/>
                </a:moveTo>
                <a:cubicBezTo>
                  <a:pt x="161274" y="164947"/>
                  <a:pt x="161876" y="164994"/>
                  <a:pt x="162340" y="165272"/>
                </a:cubicBezTo>
                <a:cubicBezTo>
                  <a:pt x="162803" y="165549"/>
                  <a:pt x="163128" y="166059"/>
                  <a:pt x="163128" y="166614"/>
                </a:cubicBezTo>
                <a:lnTo>
                  <a:pt x="163128" y="176147"/>
                </a:lnTo>
                <a:cubicBezTo>
                  <a:pt x="163128" y="176518"/>
                  <a:pt x="162988" y="176842"/>
                  <a:pt x="162803" y="177119"/>
                </a:cubicBezTo>
                <a:lnTo>
                  <a:pt x="158308" y="183044"/>
                </a:lnTo>
                <a:cubicBezTo>
                  <a:pt x="157984" y="183460"/>
                  <a:pt x="157520" y="183691"/>
                  <a:pt x="157057" y="183691"/>
                </a:cubicBezTo>
                <a:cubicBezTo>
                  <a:pt x="156918" y="183691"/>
                  <a:pt x="156732" y="183645"/>
                  <a:pt x="156594" y="183645"/>
                </a:cubicBezTo>
                <a:cubicBezTo>
                  <a:pt x="155991" y="183460"/>
                  <a:pt x="155527" y="182905"/>
                  <a:pt x="155435" y="182257"/>
                </a:cubicBezTo>
                <a:lnTo>
                  <a:pt x="154601" y="173787"/>
                </a:lnTo>
                <a:cubicBezTo>
                  <a:pt x="154508" y="173325"/>
                  <a:pt x="154693" y="172908"/>
                  <a:pt x="154971" y="172538"/>
                </a:cubicBezTo>
                <a:cubicBezTo>
                  <a:pt x="155157" y="172353"/>
                  <a:pt x="155342" y="172214"/>
                  <a:pt x="155574" y="172121"/>
                </a:cubicBezTo>
                <a:lnTo>
                  <a:pt x="155574" y="168187"/>
                </a:lnTo>
                <a:cubicBezTo>
                  <a:pt x="155574" y="167400"/>
                  <a:pt x="156130" y="166753"/>
                  <a:pt x="156918" y="166614"/>
                </a:cubicBezTo>
                <a:cubicBezTo>
                  <a:pt x="158169" y="166382"/>
                  <a:pt x="159466" y="165919"/>
                  <a:pt x="160764" y="165225"/>
                </a:cubicBezTo>
                <a:close/>
                <a:moveTo>
                  <a:pt x="140560" y="165225"/>
                </a:moveTo>
                <a:cubicBezTo>
                  <a:pt x="141903" y="165919"/>
                  <a:pt x="143201" y="166382"/>
                  <a:pt x="144452" y="166614"/>
                </a:cubicBezTo>
                <a:cubicBezTo>
                  <a:pt x="145193" y="166753"/>
                  <a:pt x="145750" y="167400"/>
                  <a:pt x="145750" y="168187"/>
                </a:cubicBezTo>
                <a:lnTo>
                  <a:pt x="145750" y="172121"/>
                </a:lnTo>
                <a:cubicBezTo>
                  <a:pt x="145981" y="172214"/>
                  <a:pt x="146213" y="172353"/>
                  <a:pt x="146352" y="172538"/>
                </a:cubicBezTo>
                <a:cubicBezTo>
                  <a:pt x="146677" y="172908"/>
                  <a:pt x="146815" y="173325"/>
                  <a:pt x="146769" y="173787"/>
                </a:cubicBezTo>
                <a:lnTo>
                  <a:pt x="145889" y="182257"/>
                </a:lnTo>
                <a:cubicBezTo>
                  <a:pt x="145842" y="182905"/>
                  <a:pt x="145379" y="183460"/>
                  <a:pt x="144730" y="183645"/>
                </a:cubicBezTo>
                <a:cubicBezTo>
                  <a:pt x="144591" y="183691"/>
                  <a:pt x="144452" y="183691"/>
                  <a:pt x="144313" y="183691"/>
                </a:cubicBezTo>
                <a:cubicBezTo>
                  <a:pt x="143803" y="183691"/>
                  <a:pt x="143340" y="183460"/>
                  <a:pt x="143015" y="183044"/>
                </a:cubicBezTo>
                <a:lnTo>
                  <a:pt x="138567" y="177119"/>
                </a:lnTo>
                <a:cubicBezTo>
                  <a:pt x="138335" y="176842"/>
                  <a:pt x="138242" y="176518"/>
                  <a:pt x="138242" y="176147"/>
                </a:cubicBezTo>
                <a:lnTo>
                  <a:pt x="138242" y="166614"/>
                </a:lnTo>
                <a:cubicBezTo>
                  <a:pt x="138242" y="166059"/>
                  <a:pt x="138520" y="165549"/>
                  <a:pt x="139030" y="165272"/>
                </a:cubicBezTo>
                <a:cubicBezTo>
                  <a:pt x="139493" y="164994"/>
                  <a:pt x="140096" y="164947"/>
                  <a:pt x="140560" y="165225"/>
                </a:cubicBezTo>
                <a:close/>
                <a:moveTo>
                  <a:pt x="143062" y="122369"/>
                </a:moveTo>
                <a:cubicBezTo>
                  <a:pt x="146630" y="122369"/>
                  <a:pt x="149642" y="123573"/>
                  <a:pt x="151913" y="125933"/>
                </a:cubicBezTo>
                <a:cubicBezTo>
                  <a:pt x="154786" y="128848"/>
                  <a:pt x="158076" y="130329"/>
                  <a:pt x="161691" y="130329"/>
                </a:cubicBezTo>
                <a:cubicBezTo>
                  <a:pt x="163730" y="130329"/>
                  <a:pt x="165862" y="129867"/>
                  <a:pt x="167993" y="128895"/>
                </a:cubicBezTo>
                <a:cubicBezTo>
                  <a:pt x="168503" y="128710"/>
                  <a:pt x="169059" y="128756"/>
                  <a:pt x="169523" y="129033"/>
                </a:cubicBezTo>
                <a:cubicBezTo>
                  <a:pt x="169754" y="129173"/>
                  <a:pt x="169893" y="129358"/>
                  <a:pt x="170032" y="129543"/>
                </a:cubicBezTo>
                <a:lnTo>
                  <a:pt x="170913" y="129543"/>
                </a:lnTo>
                <a:cubicBezTo>
                  <a:pt x="171793" y="129543"/>
                  <a:pt x="172488" y="130283"/>
                  <a:pt x="172488" y="131163"/>
                </a:cubicBezTo>
                <a:lnTo>
                  <a:pt x="172488" y="133801"/>
                </a:lnTo>
                <a:cubicBezTo>
                  <a:pt x="172488" y="134310"/>
                  <a:pt x="172211" y="134819"/>
                  <a:pt x="171793" y="135096"/>
                </a:cubicBezTo>
                <a:lnTo>
                  <a:pt x="170218" y="136115"/>
                </a:lnTo>
                <a:lnTo>
                  <a:pt x="170125" y="136762"/>
                </a:lnTo>
                <a:cubicBezTo>
                  <a:pt x="169615" y="140604"/>
                  <a:pt x="167484" y="145510"/>
                  <a:pt x="164425" y="149999"/>
                </a:cubicBezTo>
                <a:cubicBezTo>
                  <a:pt x="160533" y="155645"/>
                  <a:pt x="156871" y="158144"/>
                  <a:pt x="154971" y="158144"/>
                </a:cubicBezTo>
                <a:lnTo>
                  <a:pt x="146398" y="158144"/>
                </a:lnTo>
                <a:cubicBezTo>
                  <a:pt x="144499" y="158144"/>
                  <a:pt x="140837" y="155645"/>
                  <a:pt x="136945" y="149999"/>
                </a:cubicBezTo>
                <a:cubicBezTo>
                  <a:pt x="133840" y="145510"/>
                  <a:pt x="131708" y="140604"/>
                  <a:pt x="131198" y="136762"/>
                </a:cubicBezTo>
                <a:lnTo>
                  <a:pt x="131106" y="136115"/>
                </a:lnTo>
                <a:lnTo>
                  <a:pt x="129577" y="135096"/>
                </a:lnTo>
                <a:cubicBezTo>
                  <a:pt x="129113" y="134819"/>
                  <a:pt x="128835" y="134310"/>
                  <a:pt x="128835" y="133754"/>
                </a:cubicBezTo>
                <a:lnTo>
                  <a:pt x="128835" y="131163"/>
                </a:lnTo>
                <a:cubicBezTo>
                  <a:pt x="128835" y="130283"/>
                  <a:pt x="129577" y="129543"/>
                  <a:pt x="130457" y="129543"/>
                </a:cubicBezTo>
                <a:lnTo>
                  <a:pt x="131106" y="129543"/>
                </a:lnTo>
                <a:lnTo>
                  <a:pt x="131106" y="126720"/>
                </a:lnTo>
                <a:cubicBezTo>
                  <a:pt x="131106" y="126118"/>
                  <a:pt x="131430" y="125563"/>
                  <a:pt x="131986" y="125285"/>
                </a:cubicBezTo>
                <a:cubicBezTo>
                  <a:pt x="134164" y="124220"/>
                  <a:pt x="138520" y="122369"/>
                  <a:pt x="143062" y="122369"/>
                </a:cubicBezTo>
                <a:close/>
                <a:moveTo>
                  <a:pt x="244888" y="120928"/>
                </a:moveTo>
                <a:cubicBezTo>
                  <a:pt x="272372" y="131526"/>
                  <a:pt x="294248" y="153371"/>
                  <a:pt x="304862" y="180816"/>
                </a:cubicBezTo>
                <a:cubicBezTo>
                  <a:pt x="301061" y="178594"/>
                  <a:pt x="296890" y="176557"/>
                  <a:pt x="292348" y="174614"/>
                </a:cubicBezTo>
                <a:cubicBezTo>
                  <a:pt x="282939" y="170634"/>
                  <a:pt x="272233" y="167394"/>
                  <a:pt x="260738" y="164987"/>
                </a:cubicBezTo>
                <a:cubicBezTo>
                  <a:pt x="258282" y="153463"/>
                  <a:pt x="255038" y="142819"/>
                  <a:pt x="251052" y="133423"/>
                </a:cubicBezTo>
                <a:cubicBezTo>
                  <a:pt x="249152" y="128888"/>
                  <a:pt x="247066" y="124722"/>
                  <a:pt x="244888" y="120928"/>
                </a:cubicBezTo>
                <a:close/>
                <a:moveTo>
                  <a:pt x="207531" y="93806"/>
                </a:moveTo>
                <a:cubicBezTo>
                  <a:pt x="206836" y="93806"/>
                  <a:pt x="206141" y="93853"/>
                  <a:pt x="205446" y="93853"/>
                </a:cubicBezTo>
                <a:lnTo>
                  <a:pt x="205446" y="114263"/>
                </a:lnTo>
                <a:cubicBezTo>
                  <a:pt x="206141" y="114124"/>
                  <a:pt x="206836" y="114031"/>
                  <a:pt x="207531" y="114031"/>
                </a:cubicBezTo>
                <a:cubicBezTo>
                  <a:pt x="215921" y="114031"/>
                  <a:pt x="225190" y="124213"/>
                  <a:pt x="232420" y="141291"/>
                </a:cubicBezTo>
                <a:cubicBezTo>
                  <a:pt x="235062" y="147447"/>
                  <a:pt x="237287" y="154204"/>
                  <a:pt x="239141" y="161470"/>
                </a:cubicBezTo>
                <a:cubicBezTo>
                  <a:pt x="228990" y="160313"/>
                  <a:pt x="218377" y="159665"/>
                  <a:pt x="207531" y="159665"/>
                </a:cubicBezTo>
                <a:cubicBezTo>
                  <a:pt x="206836" y="159665"/>
                  <a:pt x="206141" y="159711"/>
                  <a:pt x="205446" y="159711"/>
                </a:cubicBezTo>
                <a:lnTo>
                  <a:pt x="205446" y="179890"/>
                </a:lnTo>
                <a:cubicBezTo>
                  <a:pt x="206141" y="179890"/>
                  <a:pt x="206836" y="179890"/>
                  <a:pt x="207531" y="179890"/>
                </a:cubicBezTo>
                <a:cubicBezTo>
                  <a:pt x="219953" y="179890"/>
                  <a:pt x="232003" y="180723"/>
                  <a:pt x="243312" y="182389"/>
                </a:cubicBezTo>
                <a:cubicBezTo>
                  <a:pt x="244934" y="193682"/>
                  <a:pt x="245815" y="205715"/>
                  <a:pt x="245815" y="218072"/>
                </a:cubicBezTo>
                <a:cubicBezTo>
                  <a:pt x="245815" y="230476"/>
                  <a:pt x="244934" y="242508"/>
                  <a:pt x="243312" y="253801"/>
                </a:cubicBezTo>
                <a:cubicBezTo>
                  <a:pt x="232003" y="255421"/>
                  <a:pt x="219953" y="256301"/>
                  <a:pt x="207531" y="256301"/>
                </a:cubicBezTo>
                <a:cubicBezTo>
                  <a:pt x="206836" y="256301"/>
                  <a:pt x="206141" y="256254"/>
                  <a:pt x="205446" y="256254"/>
                </a:cubicBezTo>
                <a:lnTo>
                  <a:pt x="205446" y="276479"/>
                </a:lnTo>
                <a:cubicBezTo>
                  <a:pt x="206141" y="276479"/>
                  <a:pt x="206836" y="276479"/>
                  <a:pt x="207531" y="276479"/>
                </a:cubicBezTo>
                <a:cubicBezTo>
                  <a:pt x="218377" y="276479"/>
                  <a:pt x="228990" y="275877"/>
                  <a:pt x="239141" y="274674"/>
                </a:cubicBezTo>
                <a:cubicBezTo>
                  <a:pt x="237287" y="281940"/>
                  <a:pt x="235062" y="288744"/>
                  <a:pt x="232420" y="294853"/>
                </a:cubicBezTo>
                <a:cubicBezTo>
                  <a:pt x="225190" y="311930"/>
                  <a:pt x="215921" y="322159"/>
                  <a:pt x="207531" y="322159"/>
                </a:cubicBezTo>
                <a:cubicBezTo>
                  <a:pt x="206836" y="322159"/>
                  <a:pt x="206141" y="322066"/>
                  <a:pt x="205446" y="321927"/>
                </a:cubicBezTo>
                <a:lnTo>
                  <a:pt x="205446" y="342337"/>
                </a:lnTo>
                <a:cubicBezTo>
                  <a:pt x="206141" y="342337"/>
                  <a:pt x="206836" y="342337"/>
                  <a:pt x="207531" y="342337"/>
                </a:cubicBezTo>
                <a:cubicBezTo>
                  <a:pt x="276173" y="342337"/>
                  <a:pt x="331975" y="286615"/>
                  <a:pt x="331975" y="218072"/>
                </a:cubicBezTo>
                <a:cubicBezTo>
                  <a:pt x="331975" y="149575"/>
                  <a:pt x="276173" y="93806"/>
                  <a:pt x="207531" y="93806"/>
                </a:cubicBezTo>
                <a:close/>
                <a:moveTo>
                  <a:pt x="146630" y="92101"/>
                </a:moveTo>
                <a:cubicBezTo>
                  <a:pt x="132913" y="92101"/>
                  <a:pt x="121745" y="103255"/>
                  <a:pt x="121745" y="116954"/>
                </a:cubicBezTo>
                <a:lnTo>
                  <a:pt x="121745" y="124776"/>
                </a:lnTo>
                <a:cubicBezTo>
                  <a:pt x="120818" y="126072"/>
                  <a:pt x="120308" y="127645"/>
                  <a:pt x="120308" y="129219"/>
                </a:cubicBezTo>
                <a:lnTo>
                  <a:pt x="120308" y="134773"/>
                </a:lnTo>
                <a:cubicBezTo>
                  <a:pt x="120308" y="137040"/>
                  <a:pt x="121328" y="139215"/>
                  <a:pt x="123042" y="140650"/>
                </a:cubicBezTo>
                <a:cubicBezTo>
                  <a:pt x="123506" y="142039"/>
                  <a:pt x="124016" y="143473"/>
                  <a:pt x="124664" y="144862"/>
                </a:cubicBezTo>
                <a:cubicBezTo>
                  <a:pt x="125962" y="148240"/>
                  <a:pt x="127816" y="151711"/>
                  <a:pt x="130040" y="154951"/>
                </a:cubicBezTo>
                <a:cubicBezTo>
                  <a:pt x="130967" y="156293"/>
                  <a:pt x="132172" y="157913"/>
                  <a:pt x="133608" y="159487"/>
                </a:cubicBezTo>
                <a:cubicBezTo>
                  <a:pt x="132357" y="160088"/>
                  <a:pt x="131245" y="160921"/>
                  <a:pt x="130318" y="161986"/>
                </a:cubicBezTo>
                <a:lnTo>
                  <a:pt x="112384" y="165596"/>
                </a:lnTo>
                <a:cubicBezTo>
                  <a:pt x="107657" y="166568"/>
                  <a:pt x="104228" y="170733"/>
                  <a:pt x="104228" y="175546"/>
                </a:cubicBezTo>
                <a:lnTo>
                  <a:pt x="104228" y="241265"/>
                </a:lnTo>
                <a:cubicBezTo>
                  <a:pt x="104228" y="242792"/>
                  <a:pt x="104553" y="244227"/>
                  <a:pt x="105155" y="245523"/>
                </a:cubicBezTo>
                <a:lnTo>
                  <a:pt x="105155" y="252696"/>
                </a:lnTo>
                <a:cubicBezTo>
                  <a:pt x="105155" y="257602"/>
                  <a:pt x="109140" y="261582"/>
                  <a:pt x="114052" y="261582"/>
                </a:cubicBezTo>
                <a:cubicBezTo>
                  <a:pt x="115860" y="261582"/>
                  <a:pt x="117528" y="261073"/>
                  <a:pt x="118918" y="260147"/>
                </a:cubicBezTo>
                <a:lnTo>
                  <a:pt x="118918" y="328134"/>
                </a:lnTo>
                <a:cubicBezTo>
                  <a:pt x="118918" y="336928"/>
                  <a:pt x="126055" y="344101"/>
                  <a:pt x="134860" y="344101"/>
                </a:cubicBezTo>
                <a:cubicBezTo>
                  <a:pt x="143711" y="344101"/>
                  <a:pt x="150847" y="336928"/>
                  <a:pt x="150847" y="328134"/>
                </a:cubicBezTo>
                <a:cubicBezTo>
                  <a:pt x="150847" y="336928"/>
                  <a:pt x="157984" y="344101"/>
                  <a:pt x="166788" y="344101"/>
                </a:cubicBezTo>
                <a:cubicBezTo>
                  <a:pt x="175593" y="344101"/>
                  <a:pt x="182730" y="336928"/>
                  <a:pt x="182730" y="328134"/>
                </a:cubicBezTo>
                <a:lnTo>
                  <a:pt x="182730" y="260147"/>
                </a:lnTo>
                <a:cubicBezTo>
                  <a:pt x="184166" y="261073"/>
                  <a:pt x="185788" y="261582"/>
                  <a:pt x="187595" y="261582"/>
                </a:cubicBezTo>
                <a:cubicBezTo>
                  <a:pt x="192508" y="261582"/>
                  <a:pt x="196493" y="257602"/>
                  <a:pt x="196493" y="252696"/>
                </a:cubicBezTo>
                <a:lnTo>
                  <a:pt x="196493" y="245523"/>
                </a:lnTo>
                <a:cubicBezTo>
                  <a:pt x="197095" y="244227"/>
                  <a:pt x="197420" y="242792"/>
                  <a:pt x="197420" y="241265"/>
                </a:cubicBezTo>
                <a:lnTo>
                  <a:pt x="197420" y="175592"/>
                </a:lnTo>
                <a:cubicBezTo>
                  <a:pt x="197420" y="170733"/>
                  <a:pt x="193991" y="166568"/>
                  <a:pt x="189264" y="165596"/>
                </a:cubicBezTo>
                <a:lnTo>
                  <a:pt x="171052" y="161986"/>
                </a:lnTo>
                <a:cubicBezTo>
                  <a:pt x="170125" y="160921"/>
                  <a:pt x="169013" y="160088"/>
                  <a:pt x="167762" y="159487"/>
                </a:cubicBezTo>
                <a:cubicBezTo>
                  <a:pt x="169152" y="157867"/>
                  <a:pt x="170403" y="156293"/>
                  <a:pt x="171330" y="154951"/>
                </a:cubicBezTo>
                <a:cubicBezTo>
                  <a:pt x="173554" y="151711"/>
                  <a:pt x="175408" y="148240"/>
                  <a:pt x="176659" y="144862"/>
                </a:cubicBezTo>
                <a:cubicBezTo>
                  <a:pt x="177308" y="143473"/>
                  <a:pt x="177864" y="142039"/>
                  <a:pt x="178281" y="140650"/>
                </a:cubicBezTo>
                <a:cubicBezTo>
                  <a:pt x="179996" y="139215"/>
                  <a:pt x="181015" y="137040"/>
                  <a:pt x="181015" y="134773"/>
                </a:cubicBezTo>
                <a:lnTo>
                  <a:pt x="181015" y="129219"/>
                </a:lnTo>
                <a:cubicBezTo>
                  <a:pt x="181015" y="127645"/>
                  <a:pt x="180552" y="126072"/>
                  <a:pt x="179625" y="124776"/>
                </a:cubicBezTo>
                <a:lnTo>
                  <a:pt x="179625" y="116954"/>
                </a:lnTo>
                <a:cubicBezTo>
                  <a:pt x="179625" y="103255"/>
                  <a:pt x="168457" y="92101"/>
                  <a:pt x="154693" y="92101"/>
                </a:cubicBezTo>
                <a:close/>
                <a:moveTo>
                  <a:pt x="218101" y="0"/>
                </a:moveTo>
                <a:cubicBezTo>
                  <a:pt x="338555" y="0"/>
                  <a:pt x="436202" y="97647"/>
                  <a:pt x="436202" y="218101"/>
                </a:cubicBezTo>
                <a:cubicBezTo>
                  <a:pt x="436202" y="338555"/>
                  <a:pt x="338555" y="436202"/>
                  <a:pt x="218101" y="436202"/>
                </a:cubicBezTo>
                <a:cubicBezTo>
                  <a:pt x="97647" y="436202"/>
                  <a:pt x="0" y="338555"/>
                  <a:pt x="0" y="218101"/>
                </a:cubicBezTo>
                <a:cubicBezTo>
                  <a:pt x="0" y="97647"/>
                  <a:pt x="97647" y="0"/>
                  <a:pt x="2181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3B767AF-98DC-4DB5-A4B1-C5743968DCA8}"/>
              </a:ext>
            </a:extLst>
          </p:cNvPr>
          <p:cNvSpPr/>
          <p:nvPr/>
        </p:nvSpPr>
        <p:spPr>
          <a:xfrm rot="20915735">
            <a:off x="6440945" y="4901906"/>
            <a:ext cx="163839" cy="163839"/>
          </a:xfrm>
          <a:prstGeom prst="ellipse">
            <a:avLst/>
          </a:prstGeom>
          <a:noFill/>
          <a:ln w="3175">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菱形 20">
            <a:extLst>
              <a:ext uri="{FF2B5EF4-FFF2-40B4-BE49-F238E27FC236}">
                <a16:creationId xmlns:a16="http://schemas.microsoft.com/office/drawing/2014/main" id="{C5FFC8FF-AF39-43DE-A707-8392D934FCB0}"/>
              </a:ext>
            </a:extLst>
          </p:cNvPr>
          <p:cNvSpPr/>
          <p:nvPr/>
        </p:nvSpPr>
        <p:spPr>
          <a:xfrm rot="20915735">
            <a:off x="4370623" y="6459318"/>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椭圆 21">
            <a:extLst>
              <a:ext uri="{FF2B5EF4-FFF2-40B4-BE49-F238E27FC236}">
                <a16:creationId xmlns:a16="http://schemas.microsoft.com/office/drawing/2014/main" id="{673E0EAE-1D99-4E7E-90BE-C8C190445AA0}"/>
              </a:ext>
            </a:extLst>
          </p:cNvPr>
          <p:cNvSpPr/>
          <p:nvPr/>
        </p:nvSpPr>
        <p:spPr>
          <a:xfrm rot="20915735">
            <a:off x="3355589" y="6823030"/>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等腰三角形 22">
            <a:extLst>
              <a:ext uri="{FF2B5EF4-FFF2-40B4-BE49-F238E27FC236}">
                <a16:creationId xmlns:a16="http://schemas.microsoft.com/office/drawing/2014/main" id="{C90A9F17-C5E4-450A-ABBD-B0BE40C44A18}"/>
              </a:ext>
            </a:extLst>
          </p:cNvPr>
          <p:cNvSpPr/>
          <p:nvPr/>
        </p:nvSpPr>
        <p:spPr>
          <a:xfrm rot="20915735">
            <a:off x="2575044" y="6430835"/>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菱形 23">
            <a:extLst>
              <a:ext uri="{FF2B5EF4-FFF2-40B4-BE49-F238E27FC236}">
                <a16:creationId xmlns:a16="http://schemas.microsoft.com/office/drawing/2014/main" id="{701577BE-4F10-43F8-A782-8F838A54D85E}"/>
              </a:ext>
            </a:extLst>
          </p:cNvPr>
          <p:cNvSpPr/>
          <p:nvPr/>
        </p:nvSpPr>
        <p:spPr>
          <a:xfrm rot="3704336">
            <a:off x="1853978" y="672552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a:extLst>
              <a:ext uri="{FF2B5EF4-FFF2-40B4-BE49-F238E27FC236}">
                <a16:creationId xmlns:a16="http://schemas.microsoft.com/office/drawing/2014/main" id="{438904C6-D8E3-4204-87C0-FC9D2C8D9C98}"/>
              </a:ext>
            </a:extLst>
          </p:cNvPr>
          <p:cNvSpPr/>
          <p:nvPr/>
        </p:nvSpPr>
        <p:spPr>
          <a:xfrm rot="20915735">
            <a:off x="167151" y="5200668"/>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等腰三角形 25">
            <a:extLst>
              <a:ext uri="{FF2B5EF4-FFF2-40B4-BE49-F238E27FC236}">
                <a16:creationId xmlns:a16="http://schemas.microsoft.com/office/drawing/2014/main" id="{95BD7090-B292-42B7-8851-2D209D6BBCD0}"/>
              </a:ext>
            </a:extLst>
          </p:cNvPr>
          <p:cNvSpPr/>
          <p:nvPr/>
        </p:nvSpPr>
        <p:spPr>
          <a:xfrm rot="10306204">
            <a:off x="194692" y="6169763"/>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菱形 26">
            <a:extLst>
              <a:ext uri="{FF2B5EF4-FFF2-40B4-BE49-F238E27FC236}">
                <a16:creationId xmlns:a16="http://schemas.microsoft.com/office/drawing/2014/main" id="{A0135DB2-0E1D-4B8B-BB0B-4CB31A43B73D}"/>
              </a:ext>
            </a:extLst>
          </p:cNvPr>
          <p:cNvSpPr/>
          <p:nvPr/>
        </p:nvSpPr>
        <p:spPr>
          <a:xfrm rot="20915735">
            <a:off x="4331505" y="-169054"/>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椭圆 27">
            <a:extLst>
              <a:ext uri="{FF2B5EF4-FFF2-40B4-BE49-F238E27FC236}">
                <a16:creationId xmlns:a16="http://schemas.microsoft.com/office/drawing/2014/main" id="{3F667E82-F6EB-4EC3-92AD-0D77DA4A67D4}"/>
              </a:ext>
            </a:extLst>
          </p:cNvPr>
          <p:cNvSpPr/>
          <p:nvPr/>
        </p:nvSpPr>
        <p:spPr>
          <a:xfrm rot="20915735">
            <a:off x="3316471" y="194658"/>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等腰三角形 28">
            <a:extLst>
              <a:ext uri="{FF2B5EF4-FFF2-40B4-BE49-F238E27FC236}">
                <a16:creationId xmlns:a16="http://schemas.microsoft.com/office/drawing/2014/main" id="{49FE28C0-E28C-4E35-BEB1-B3ED2D029135}"/>
              </a:ext>
            </a:extLst>
          </p:cNvPr>
          <p:cNvSpPr/>
          <p:nvPr/>
        </p:nvSpPr>
        <p:spPr>
          <a:xfrm rot="20915735">
            <a:off x="3706803" y="-653283"/>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菱形 29">
            <a:extLst>
              <a:ext uri="{FF2B5EF4-FFF2-40B4-BE49-F238E27FC236}">
                <a16:creationId xmlns:a16="http://schemas.microsoft.com/office/drawing/2014/main" id="{70943E0B-AE24-416C-A8D7-C3DD475CE2CB}"/>
              </a:ext>
            </a:extLst>
          </p:cNvPr>
          <p:cNvSpPr/>
          <p:nvPr/>
        </p:nvSpPr>
        <p:spPr>
          <a:xfrm rot="2699546">
            <a:off x="1702881" y="57468"/>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椭圆 30">
            <a:extLst>
              <a:ext uri="{FF2B5EF4-FFF2-40B4-BE49-F238E27FC236}">
                <a16:creationId xmlns:a16="http://schemas.microsoft.com/office/drawing/2014/main" id="{1BFD94EF-4624-4F3E-9699-7CDA92B07D83}"/>
              </a:ext>
            </a:extLst>
          </p:cNvPr>
          <p:cNvSpPr/>
          <p:nvPr/>
        </p:nvSpPr>
        <p:spPr>
          <a:xfrm rot="20915735">
            <a:off x="799826" y="518012"/>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等腰三角形 37">
            <a:extLst>
              <a:ext uri="{FF2B5EF4-FFF2-40B4-BE49-F238E27FC236}">
                <a16:creationId xmlns:a16="http://schemas.microsoft.com/office/drawing/2014/main" id="{1B4414FD-1859-49B0-B45F-340376CC658F}"/>
              </a:ext>
            </a:extLst>
          </p:cNvPr>
          <p:cNvSpPr/>
          <p:nvPr/>
        </p:nvSpPr>
        <p:spPr>
          <a:xfrm rot="10306204">
            <a:off x="2286972" y="722122"/>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774584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33162-D932-68BE-8835-B379B6737374}"/>
            </a:ext>
          </a:extLst>
        </p:cNvPr>
        <p:cNvGrpSpPr/>
        <p:nvPr/>
      </p:nvGrpSpPr>
      <p:grpSpPr>
        <a:xfrm>
          <a:off x="0" y="0"/>
          <a:ext cx="0" cy="0"/>
          <a:chOff x="0" y="0"/>
          <a:chExt cx="0" cy="0"/>
        </a:xfrm>
      </p:grpSpPr>
      <p:sp>
        <p:nvSpPr>
          <p:cNvPr id="3" name="页脚占位符 2">
            <a:extLst>
              <a:ext uri="{FF2B5EF4-FFF2-40B4-BE49-F238E27FC236}">
                <a16:creationId xmlns:a16="http://schemas.microsoft.com/office/drawing/2014/main" id="{FCD5D04C-19D1-5E3E-3D54-B62B93D5589F}"/>
              </a:ext>
            </a:extLst>
          </p:cNvPr>
          <p:cNvSpPr>
            <a:spLocks noGrp="1"/>
          </p:cNvSpPr>
          <p:nvPr>
            <p:ph type="ftr" sz="quarter" idx="10"/>
          </p:nvPr>
        </p:nvSpPr>
        <p:spPr/>
        <p:txBody>
          <a:bodyPr/>
          <a:lstStyle/>
          <a:p>
            <a:r>
              <a:rPr lang="zh-CN" altLang="en-US"/>
              <a:t>海纳百川 大道致远</a:t>
            </a:r>
            <a:endParaRPr lang="zh-CN" altLang="en-US" dirty="0"/>
          </a:p>
        </p:txBody>
      </p:sp>
      <p:sp>
        <p:nvSpPr>
          <p:cNvPr id="2" name="灯片编号占位符 1">
            <a:extLst>
              <a:ext uri="{FF2B5EF4-FFF2-40B4-BE49-F238E27FC236}">
                <a16:creationId xmlns:a16="http://schemas.microsoft.com/office/drawing/2014/main" id="{ECB81729-0EFA-24CC-9982-D6927C046447}"/>
              </a:ext>
            </a:extLst>
          </p:cNvPr>
          <p:cNvSpPr>
            <a:spLocks noGrp="1"/>
          </p:cNvSpPr>
          <p:nvPr>
            <p:ph type="sldNum" sz="quarter" idx="11"/>
          </p:nvPr>
        </p:nvSpPr>
        <p:spPr/>
        <p:txBody>
          <a:bodyPr/>
          <a:lstStyle/>
          <a:p>
            <a:fld id="{8C03D14A-F467-4E71-B245-154B171B7094}" type="slidenum">
              <a:rPr lang="zh-CN" altLang="en-US" smtClean="0"/>
              <a:t>10</a:t>
            </a:fld>
            <a:endParaRPr lang="zh-CN" altLang="en-US"/>
          </a:p>
        </p:txBody>
      </p:sp>
      <p:sp>
        <p:nvSpPr>
          <p:cNvPr id="4" name="文本框 3">
            <a:extLst>
              <a:ext uri="{FF2B5EF4-FFF2-40B4-BE49-F238E27FC236}">
                <a16:creationId xmlns:a16="http://schemas.microsoft.com/office/drawing/2014/main" id="{92888F1A-0CC6-88F4-3136-4DD8C8C13124}"/>
              </a:ext>
            </a:extLst>
          </p:cNvPr>
          <p:cNvSpPr txBox="1"/>
          <p:nvPr/>
        </p:nvSpPr>
        <p:spPr>
          <a:xfrm>
            <a:off x="1378403" y="1485711"/>
            <a:ext cx="4433818" cy="3886577"/>
          </a:xfrm>
          <a:prstGeom prst="rect">
            <a:avLst/>
          </a:prstGeom>
          <a:noFill/>
        </p:spPr>
        <p:txBody>
          <a:bodyPr wrap="square" lIns="0" rtlCol="0">
            <a:spAutoFit/>
          </a:bodyPr>
          <a:lstStyle/>
          <a:p>
            <a:pPr algn="l">
              <a:lnSpc>
                <a:spcPct val="130000"/>
              </a:lnSpc>
            </a:pPr>
            <a:r>
              <a:rPr lang="zh-CN" altLang="en-US" sz="2400" spc="130" dirty="0">
                <a:latin typeface="+mj-ea"/>
                <a:ea typeface="+mj-ea"/>
              </a:rPr>
              <a:t>人本主义心理学提供一种关注人类主观体验、情感需求与人际信任机制的构建逻辑，以人本主义为基础的设计强调系统在对话过程里面应该体现出尊重、接纳与共情等的情感价值，促使用户在安全、支持性的语言环境中进行自主表达与反思</a:t>
            </a:r>
          </a:p>
        </p:txBody>
      </p:sp>
      <p:sp>
        <p:nvSpPr>
          <p:cNvPr id="7" name="文本占位符 6">
            <a:extLst>
              <a:ext uri="{FF2B5EF4-FFF2-40B4-BE49-F238E27FC236}">
                <a16:creationId xmlns:a16="http://schemas.microsoft.com/office/drawing/2014/main" id="{2FD76557-11FC-FA63-7415-667ABEE62F8F}"/>
              </a:ext>
            </a:extLst>
          </p:cNvPr>
          <p:cNvSpPr>
            <a:spLocks noGrp="1"/>
          </p:cNvSpPr>
          <p:nvPr>
            <p:ph type="body" sz="quarter" idx="12"/>
          </p:nvPr>
        </p:nvSpPr>
        <p:spPr/>
        <p:txBody>
          <a:bodyPr/>
          <a:lstStyle/>
          <a:p>
            <a:r>
              <a:rPr lang="zh-CN" altLang="en-US" dirty="0"/>
              <a:t>心理咨询相关理论</a:t>
            </a:r>
          </a:p>
          <a:p>
            <a:endParaRPr lang="zh-CN" altLang="en-US" dirty="0"/>
          </a:p>
          <a:p>
            <a:endParaRPr lang="zh-CN" altLang="en-US" dirty="0"/>
          </a:p>
        </p:txBody>
      </p:sp>
      <p:sp>
        <p:nvSpPr>
          <p:cNvPr id="5" name="Rectangle 2">
            <a:extLst>
              <a:ext uri="{FF2B5EF4-FFF2-40B4-BE49-F238E27FC236}">
                <a16:creationId xmlns:a16="http://schemas.microsoft.com/office/drawing/2014/main" id="{CFC1714E-389C-E1D9-07BD-15927C2E4E0F}"/>
              </a:ext>
            </a:extLst>
          </p:cNvPr>
          <p:cNvSpPr>
            <a:spLocks noChangeArrowheads="1"/>
          </p:cNvSpPr>
          <p:nvPr/>
        </p:nvSpPr>
        <p:spPr bwMode="auto">
          <a:xfrm>
            <a:off x="7399283" y="25014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p:pic>
        <p:nvPicPr>
          <p:cNvPr id="3074" name="Picture 2" descr="人本主义心理学派- 抖音百科">
            <a:extLst>
              <a:ext uri="{FF2B5EF4-FFF2-40B4-BE49-F238E27FC236}">
                <a16:creationId xmlns:a16="http://schemas.microsoft.com/office/drawing/2014/main" id="{D652197E-E423-87EF-CE2A-F7EEC55D79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43447"/>
            <a:ext cx="4816856" cy="3571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702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FB0E0-9D97-B5CB-14FB-BDE462630092}"/>
            </a:ext>
          </a:extLst>
        </p:cNvPr>
        <p:cNvGrpSpPr/>
        <p:nvPr/>
      </p:nvGrpSpPr>
      <p:grpSpPr>
        <a:xfrm>
          <a:off x="0" y="0"/>
          <a:ext cx="0" cy="0"/>
          <a:chOff x="0" y="0"/>
          <a:chExt cx="0" cy="0"/>
        </a:xfrm>
      </p:grpSpPr>
      <p:sp>
        <p:nvSpPr>
          <p:cNvPr id="3" name="页脚占位符 2">
            <a:extLst>
              <a:ext uri="{FF2B5EF4-FFF2-40B4-BE49-F238E27FC236}">
                <a16:creationId xmlns:a16="http://schemas.microsoft.com/office/drawing/2014/main" id="{4FF1903A-E92A-1429-3676-969503F7D1C3}"/>
              </a:ext>
            </a:extLst>
          </p:cNvPr>
          <p:cNvSpPr>
            <a:spLocks noGrp="1"/>
          </p:cNvSpPr>
          <p:nvPr>
            <p:ph type="ftr" sz="quarter" idx="10"/>
          </p:nvPr>
        </p:nvSpPr>
        <p:spPr/>
        <p:txBody>
          <a:bodyPr/>
          <a:lstStyle/>
          <a:p>
            <a:r>
              <a:rPr lang="zh-CN" altLang="en-US"/>
              <a:t>海纳百川 大道致远</a:t>
            </a:r>
            <a:endParaRPr lang="zh-CN" altLang="en-US" dirty="0"/>
          </a:p>
        </p:txBody>
      </p:sp>
      <p:sp>
        <p:nvSpPr>
          <p:cNvPr id="2" name="灯片编号占位符 1">
            <a:extLst>
              <a:ext uri="{FF2B5EF4-FFF2-40B4-BE49-F238E27FC236}">
                <a16:creationId xmlns:a16="http://schemas.microsoft.com/office/drawing/2014/main" id="{48467FD9-D0F9-E5D4-888D-005640731F26}"/>
              </a:ext>
            </a:extLst>
          </p:cNvPr>
          <p:cNvSpPr>
            <a:spLocks noGrp="1"/>
          </p:cNvSpPr>
          <p:nvPr>
            <p:ph type="sldNum" sz="quarter" idx="11"/>
          </p:nvPr>
        </p:nvSpPr>
        <p:spPr/>
        <p:txBody>
          <a:bodyPr/>
          <a:lstStyle/>
          <a:p>
            <a:fld id="{8C03D14A-F467-4E71-B245-154B171B7094}" type="slidenum">
              <a:rPr lang="zh-CN" altLang="en-US" smtClean="0"/>
              <a:t>11</a:t>
            </a:fld>
            <a:endParaRPr lang="zh-CN" altLang="en-US"/>
          </a:p>
        </p:txBody>
      </p:sp>
      <p:sp>
        <p:nvSpPr>
          <p:cNvPr id="4" name="文本框 3">
            <a:extLst>
              <a:ext uri="{FF2B5EF4-FFF2-40B4-BE49-F238E27FC236}">
                <a16:creationId xmlns:a16="http://schemas.microsoft.com/office/drawing/2014/main" id="{5D2BE560-0F45-1717-C34A-3D17E120C1D7}"/>
              </a:ext>
            </a:extLst>
          </p:cNvPr>
          <p:cNvSpPr txBox="1"/>
          <p:nvPr/>
        </p:nvSpPr>
        <p:spPr>
          <a:xfrm>
            <a:off x="1188650" y="5216608"/>
            <a:ext cx="10330249" cy="1005788"/>
          </a:xfrm>
          <a:prstGeom prst="rect">
            <a:avLst/>
          </a:prstGeom>
          <a:noFill/>
        </p:spPr>
        <p:txBody>
          <a:bodyPr wrap="square" lIns="0" rtlCol="0">
            <a:spAutoFit/>
          </a:bodyPr>
          <a:lstStyle/>
          <a:p>
            <a:pPr algn="l">
              <a:lnSpc>
                <a:spcPct val="130000"/>
              </a:lnSpc>
            </a:pPr>
            <a:r>
              <a:rPr lang="zh-CN" altLang="en-US" sz="2400" spc="130" dirty="0">
                <a:latin typeface="+mj-ea"/>
                <a:ea typeface="+mj-ea"/>
              </a:rPr>
              <a:t>一般情况下深度学习模型构建进程的五个步骤：数据预处理、设计模型结构、配置训练过程中关键要素、模型训练、保存性能最优模型微调</a:t>
            </a:r>
          </a:p>
        </p:txBody>
      </p:sp>
      <p:sp>
        <p:nvSpPr>
          <p:cNvPr id="7" name="文本占位符 6">
            <a:extLst>
              <a:ext uri="{FF2B5EF4-FFF2-40B4-BE49-F238E27FC236}">
                <a16:creationId xmlns:a16="http://schemas.microsoft.com/office/drawing/2014/main" id="{AD835E43-89A9-88CD-D666-552C84EF432D}"/>
              </a:ext>
            </a:extLst>
          </p:cNvPr>
          <p:cNvSpPr>
            <a:spLocks noGrp="1"/>
          </p:cNvSpPr>
          <p:nvPr>
            <p:ph type="body" sz="quarter" idx="12"/>
          </p:nvPr>
        </p:nvSpPr>
        <p:spPr/>
        <p:txBody>
          <a:bodyPr/>
          <a:lstStyle/>
          <a:p>
            <a:r>
              <a:rPr lang="zh-CN" altLang="en-US" dirty="0"/>
              <a:t>深度学习理论</a:t>
            </a:r>
          </a:p>
          <a:p>
            <a:endParaRPr lang="zh-CN" altLang="en-US" dirty="0"/>
          </a:p>
          <a:p>
            <a:endParaRPr lang="zh-CN" altLang="en-US" dirty="0"/>
          </a:p>
        </p:txBody>
      </p:sp>
      <p:sp>
        <p:nvSpPr>
          <p:cNvPr id="5" name="Rectangle 2">
            <a:extLst>
              <a:ext uri="{FF2B5EF4-FFF2-40B4-BE49-F238E27FC236}">
                <a16:creationId xmlns:a16="http://schemas.microsoft.com/office/drawing/2014/main" id="{14FFA7D2-09F3-A1FE-60BE-A261D441D435}"/>
              </a:ext>
            </a:extLst>
          </p:cNvPr>
          <p:cNvSpPr>
            <a:spLocks noChangeArrowheads="1"/>
          </p:cNvSpPr>
          <p:nvPr/>
        </p:nvSpPr>
        <p:spPr bwMode="auto">
          <a:xfrm>
            <a:off x="7399283" y="25014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p:pic>
        <p:nvPicPr>
          <p:cNvPr id="6" name="Picture 5" descr="图2-3">
            <a:extLst>
              <a:ext uri="{FF2B5EF4-FFF2-40B4-BE49-F238E27FC236}">
                <a16:creationId xmlns:a16="http://schemas.microsoft.com/office/drawing/2014/main" id="{4D691637-B56F-2A65-0B67-F22996EB988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5766" y="971304"/>
            <a:ext cx="7380467" cy="4092317"/>
          </a:xfrm>
          <a:prstGeom prst="rect">
            <a:avLst/>
          </a:prstGeom>
          <a:noFill/>
          <a:ln>
            <a:noFill/>
          </a:ln>
        </p:spPr>
      </p:pic>
    </p:spTree>
    <p:extLst>
      <p:ext uri="{BB962C8B-B14F-4D97-AF65-F5344CB8AC3E}">
        <p14:creationId xmlns:p14="http://schemas.microsoft.com/office/powerpoint/2010/main" val="3540464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C1CFA-5F81-7DE7-CEEF-AA01D433462A}"/>
            </a:ext>
          </a:extLst>
        </p:cNvPr>
        <p:cNvGrpSpPr/>
        <p:nvPr/>
      </p:nvGrpSpPr>
      <p:grpSpPr>
        <a:xfrm>
          <a:off x="0" y="0"/>
          <a:ext cx="0" cy="0"/>
          <a:chOff x="0" y="0"/>
          <a:chExt cx="0" cy="0"/>
        </a:xfrm>
      </p:grpSpPr>
      <p:sp>
        <p:nvSpPr>
          <p:cNvPr id="3" name="页脚占位符 2">
            <a:extLst>
              <a:ext uri="{FF2B5EF4-FFF2-40B4-BE49-F238E27FC236}">
                <a16:creationId xmlns:a16="http://schemas.microsoft.com/office/drawing/2014/main" id="{77FA4061-1D94-776F-DF24-C0D927A7CA8B}"/>
              </a:ext>
            </a:extLst>
          </p:cNvPr>
          <p:cNvSpPr>
            <a:spLocks noGrp="1"/>
          </p:cNvSpPr>
          <p:nvPr>
            <p:ph type="ftr" sz="quarter" idx="10"/>
          </p:nvPr>
        </p:nvSpPr>
        <p:spPr/>
        <p:txBody>
          <a:bodyPr/>
          <a:lstStyle/>
          <a:p>
            <a:r>
              <a:rPr lang="zh-CN" altLang="en-US"/>
              <a:t>海纳百川 大道致远</a:t>
            </a:r>
            <a:endParaRPr lang="zh-CN" altLang="en-US" dirty="0"/>
          </a:p>
        </p:txBody>
      </p:sp>
      <p:sp>
        <p:nvSpPr>
          <p:cNvPr id="4" name="灯片编号占位符 3">
            <a:extLst>
              <a:ext uri="{FF2B5EF4-FFF2-40B4-BE49-F238E27FC236}">
                <a16:creationId xmlns:a16="http://schemas.microsoft.com/office/drawing/2014/main" id="{99EE861C-FA4D-3503-E38B-731DBBE880E4}"/>
              </a:ext>
            </a:extLst>
          </p:cNvPr>
          <p:cNvSpPr>
            <a:spLocks noGrp="1"/>
          </p:cNvSpPr>
          <p:nvPr>
            <p:ph type="sldNum" sz="quarter" idx="11"/>
          </p:nvPr>
        </p:nvSpPr>
        <p:spPr/>
        <p:txBody>
          <a:bodyPr/>
          <a:lstStyle/>
          <a:p>
            <a:fld id="{8C03D14A-F467-4E71-B245-154B171B7094}" type="slidenum">
              <a:rPr lang="zh-CN" altLang="en-US" smtClean="0"/>
              <a:t>12</a:t>
            </a:fld>
            <a:endParaRPr lang="zh-CN" altLang="en-US"/>
          </a:p>
        </p:txBody>
      </p:sp>
      <p:pic>
        <p:nvPicPr>
          <p:cNvPr id="26" name="图片占位符 25">
            <a:extLst>
              <a:ext uri="{FF2B5EF4-FFF2-40B4-BE49-F238E27FC236}">
                <a16:creationId xmlns:a16="http://schemas.microsoft.com/office/drawing/2014/main" id="{087B3449-C434-8BE8-BC42-669640A5670F}"/>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a:effectLst>
            <a:outerShdw blurRad="50800" dist="38100" dir="16200000" rotWithShape="0">
              <a:prstClr val="black">
                <a:alpha val="20000"/>
              </a:prstClr>
            </a:outerShdw>
          </a:effectLst>
        </p:spPr>
      </p:pic>
      <p:sp>
        <p:nvSpPr>
          <p:cNvPr id="10" name="文本框 9">
            <a:extLst>
              <a:ext uri="{FF2B5EF4-FFF2-40B4-BE49-F238E27FC236}">
                <a16:creationId xmlns:a16="http://schemas.microsoft.com/office/drawing/2014/main" id="{67F6564E-F2E2-E9C0-62AB-2BE0C821BEB9}"/>
              </a:ext>
            </a:extLst>
          </p:cNvPr>
          <p:cNvSpPr txBox="1"/>
          <p:nvPr/>
        </p:nvSpPr>
        <p:spPr>
          <a:xfrm>
            <a:off x="735919" y="1150682"/>
            <a:ext cx="3405153" cy="524952"/>
          </a:xfrm>
          <a:prstGeom prst="rect">
            <a:avLst/>
          </a:prstGeom>
          <a:noFill/>
        </p:spPr>
        <p:txBody>
          <a:bodyPr wrap="square" lIns="0" rtlCol="0">
            <a:spAutoFit/>
          </a:bodyPr>
          <a:lstStyle/>
          <a:p>
            <a:pPr marL="285750" indent="-285750" algn="l">
              <a:lnSpc>
                <a:spcPct val="130000"/>
              </a:lnSpc>
              <a:buClr>
                <a:schemeClr val="accent2"/>
              </a:buClr>
              <a:buFont typeface="Wingdings" panose="05000000000000000000" pitchFamily="2" charset="2"/>
              <a:buChar char="Ø"/>
            </a:pPr>
            <a:r>
              <a:rPr lang="zh-CN" altLang="en-US" sz="2400" b="1" spc="130" dirty="0">
                <a:solidFill>
                  <a:schemeClr val="tx1">
                    <a:lumMod val="95000"/>
                    <a:lumOff val="5000"/>
                  </a:schemeClr>
                </a:solidFill>
              </a:rPr>
              <a:t>心理学相关理论</a:t>
            </a:r>
          </a:p>
        </p:txBody>
      </p:sp>
      <p:sp>
        <p:nvSpPr>
          <p:cNvPr id="11" name="文本框 10">
            <a:extLst>
              <a:ext uri="{FF2B5EF4-FFF2-40B4-BE49-F238E27FC236}">
                <a16:creationId xmlns:a16="http://schemas.microsoft.com/office/drawing/2014/main" id="{905CBA63-1094-FF65-8D0C-84DF4600AEE2}"/>
              </a:ext>
            </a:extLst>
          </p:cNvPr>
          <p:cNvSpPr txBox="1"/>
          <p:nvPr/>
        </p:nvSpPr>
        <p:spPr>
          <a:xfrm>
            <a:off x="735921" y="1686850"/>
            <a:ext cx="5036230" cy="1857240"/>
          </a:xfrm>
          <a:prstGeom prst="rect">
            <a:avLst/>
          </a:prstGeom>
          <a:noFill/>
        </p:spPr>
        <p:txBody>
          <a:bodyPr wrap="square" lIns="0" rIns="0" rtlCol="0">
            <a:spAutoFit/>
          </a:bodyPr>
          <a:lstStyle/>
          <a:p>
            <a:pPr algn="just">
              <a:lnSpc>
                <a:spcPct val="130000"/>
              </a:lnSpc>
            </a:pPr>
            <a:r>
              <a:rPr lang="zh-CN" altLang="en-US" spc="130" dirty="0">
                <a:solidFill>
                  <a:schemeClr val="tx1">
                    <a:lumMod val="75000"/>
                    <a:lumOff val="25000"/>
                  </a:schemeClr>
                </a:solidFill>
              </a:rPr>
              <a:t>于本研究中，认知行为疗法（</a:t>
            </a:r>
            <a:r>
              <a:rPr lang="en-US" altLang="zh-CN" spc="130" dirty="0">
                <a:solidFill>
                  <a:schemeClr val="tx1">
                    <a:lumMod val="75000"/>
                    <a:lumOff val="25000"/>
                  </a:schemeClr>
                </a:solidFill>
              </a:rPr>
              <a:t>CBT</a:t>
            </a:r>
            <a:r>
              <a:rPr lang="zh-CN" altLang="en-US" spc="130" dirty="0">
                <a:solidFill>
                  <a:schemeClr val="tx1">
                    <a:lumMod val="75000"/>
                    <a:lumOff val="25000"/>
                  </a:schemeClr>
                </a:solidFill>
              </a:rPr>
              <a:t>）被当作构建治疗性对话逻辑具备的理论支撑，在模型微调所用的数据生成过程中引入 </a:t>
            </a:r>
            <a:r>
              <a:rPr lang="en-US" altLang="zh-CN" spc="130" dirty="0">
                <a:solidFill>
                  <a:schemeClr val="tx1">
                    <a:lumMod val="75000"/>
                    <a:lumOff val="25000"/>
                  </a:schemeClr>
                </a:solidFill>
              </a:rPr>
              <a:t>CBT</a:t>
            </a:r>
            <a:r>
              <a:rPr lang="zh-CN" altLang="en-US" spc="130" dirty="0">
                <a:solidFill>
                  <a:schemeClr val="tx1">
                    <a:lumMod val="75000"/>
                    <a:lumOff val="25000"/>
                  </a:schemeClr>
                </a:solidFill>
              </a:rPr>
              <a:t> 式对话策略，模拟人类咨询师在识别情绪、挑战思维以及鼓励行为改变等各个环节的语言风格和逻辑路径</a:t>
            </a:r>
          </a:p>
        </p:txBody>
      </p:sp>
      <p:sp>
        <p:nvSpPr>
          <p:cNvPr id="18" name="文本框 17">
            <a:extLst>
              <a:ext uri="{FF2B5EF4-FFF2-40B4-BE49-F238E27FC236}">
                <a16:creationId xmlns:a16="http://schemas.microsoft.com/office/drawing/2014/main" id="{8BE85D04-B2DC-421B-189C-ABB5DC73B846}"/>
              </a:ext>
            </a:extLst>
          </p:cNvPr>
          <p:cNvSpPr txBox="1"/>
          <p:nvPr/>
        </p:nvSpPr>
        <p:spPr>
          <a:xfrm>
            <a:off x="6640183" y="1150682"/>
            <a:ext cx="3405148" cy="524952"/>
          </a:xfrm>
          <a:prstGeom prst="rect">
            <a:avLst/>
          </a:prstGeom>
          <a:noFill/>
        </p:spPr>
        <p:txBody>
          <a:bodyPr wrap="square" lIns="0" rtlCol="0">
            <a:spAutoFit/>
          </a:bodyPr>
          <a:lstStyle/>
          <a:p>
            <a:pPr marL="285750" indent="-285750" algn="l">
              <a:lnSpc>
                <a:spcPct val="130000"/>
              </a:lnSpc>
              <a:buClr>
                <a:schemeClr val="accent2"/>
              </a:buClr>
              <a:buFont typeface="Wingdings" panose="05000000000000000000" pitchFamily="2" charset="2"/>
              <a:buChar char="Ø"/>
            </a:pPr>
            <a:r>
              <a:rPr lang="zh-CN" altLang="en-US" sz="2400" b="1" spc="130" dirty="0">
                <a:solidFill>
                  <a:schemeClr val="tx1">
                    <a:lumMod val="95000"/>
                    <a:lumOff val="5000"/>
                  </a:schemeClr>
                </a:solidFill>
              </a:rPr>
              <a:t>深度学习理论</a:t>
            </a:r>
          </a:p>
        </p:txBody>
      </p:sp>
      <p:sp>
        <p:nvSpPr>
          <p:cNvPr id="19" name="文本框 18">
            <a:extLst>
              <a:ext uri="{FF2B5EF4-FFF2-40B4-BE49-F238E27FC236}">
                <a16:creationId xmlns:a16="http://schemas.microsoft.com/office/drawing/2014/main" id="{82CA9F84-C862-6F2C-321D-E5BA6FF41D7E}"/>
              </a:ext>
            </a:extLst>
          </p:cNvPr>
          <p:cNvSpPr txBox="1"/>
          <p:nvPr/>
        </p:nvSpPr>
        <p:spPr>
          <a:xfrm>
            <a:off x="6640184" y="1686850"/>
            <a:ext cx="4892095" cy="1857240"/>
          </a:xfrm>
          <a:prstGeom prst="rect">
            <a:avLst/>
          </a:prstGeom>
          <a:noFill/>
        </p:spPr>
        <p:txBody>
          <a:bodyPr wrap="square" lIns="0" rtlCol="0">
            <a:spAutoFit/>
          </a:bodyPr>
          <a:lstStyle/>
          <a:p>
            <a:pPr algn="just">
              <a:lnSpc>
                <a:spcPct val="130000"/>
              </a:lnSpc>
            </a:pPr>
            <a:r>
              <a:rPr lang="zh-CN" altLang="en-US" spc="130" dirty="0">
                <a:solidFill>
                  <a:schemeClr val="tx1">
                    <a:lumMod val="75000"/>
                    <a:lumOff val="25000"/>
                  </a:schemeClr>
                </a:solidFill>
              </a:rPr>
              <a:t>本研究以</a:t>
            </a:r>
            <a:r>
              <a:rPr lang="en-US" altLang="zh-CN" spc="130" dirty="0">
                <a:solidFill>
                  <a:schemeClr val="tx1">
                    <a:lumMod val="75000"/>
                    <a:lumOff val="25000"/>
                  </a:schemeClr>
                </a:solidFill>
              </a:rPr>
              <a:t>InternLM2.5-7B</a:t>
            </a:r>
            <a:r>
              <a:rPr lang="zh-CN" altLang="en-US" spc="130" dirty="0">
                <a:solidFill>
                  <a:schemeClr val="tx1">
                    <a:lumMod val="75000"/>
                    <a:lumOff val="25000"/>
                  </a:schemeClr>
                </a:solidFill>
              </a:rPr>
              <a:t>模型为 </a:t>
            </a:r>
            <a:r>
              <a:rPr lang="en-US" altLang="zh-CN" spc="130" dirty="0">
                <a:solidFill>
                  <a:schemeClr val="tx1">
                    <a:lumMod val="75000"/>
                    <a:lumOff val="25000"/>
                  </a:schemeClr>
                </a:solidFill>
              </a:rPr>
              <a:t>base model</a:t>
            </a:r>
            <a:r>
              <a:rPr lang="zh-CN" altLang="en-US" spc="130" dirty="0">
                <a:solidFill>
                  <a:schemeClr val="tx1">
                    <a:lumMod val="75000"/>
                    <a:lumOff val="25000"/>
                  </a:schemeClr>
                </a:solidFill>
              </a:rPr>
              <a:t>，选用 </a:t>
            </a:r>
            <a:r>
              <a:rPr lang="en-US" altLang="zh-CN" spc="130" dirty="0" err="1">
                <a:solidFill>
                  <a:schemeClr val="tx1">
                    <a:lumMod val="75000"/>
                    <a:lumOff val="25000"/>
                  </a:schemeClr>
                </a:solidFill>
              </a:rPr>
              <a:t>Xtuner</a:t>
            </a:r>
            <a:r>
              <a:rPr lang="zh-CN" altLang="en-US" spc="130" dirty="0">
                <a:solidFill>
                  <a:schemeClr val="tx1">
                    <a:lumMod val="75000"/>
                    <a:lumOff val="25000"/>
                  </a:schemeClr>
                </a:solidFill>
              </a:rPr>
              <a:t> 框架进行 </a:t>
            </a:r>
            <a:r>
              <a:rPr lang="en-US" altLang="zh-CN" spc="130" dirty="0" err="1">
                <a:solidFill>
                  <a:schemeClr val="tx1">
                    <a:lumMod val="75000"/>
                    <a:lumOff val="25000"/>
                  </a:schemeClr>
                </a:solidFill>
              </a:rPr>
              <a:t>QLoRA</a:t>
            </a:r>
            <a:r>
              <a:rPr lang="zh-CN" altLang="en-US" spc="130" dirty="0">
                <a:solidFill>
                  <a:schemeClr val="tx1">
                    <a:lumMod val="75000"/>
                    <a:lumOff val="25000"/>
                  </a:schemeClr>
                </a:solidFill>
              </a:rPr>
              <a:t> 微调，同时使用 </a:t>
            </a:r>
            <a:r>
              <a:rPr lang="en-US" altLang="zh-CN" spc="130" dirty="0" err="1">
                <a:solidFill>
                  <a:schemeClr val="tx1">
                    <a:lumMod val="75000"/>
                    <a:lumOff val="25000"/>
                  </a:schemeClr>
                </a:solidFill>
              </a:rPr>
              <a:t>LMDeploy</a:t>
            </a:r>
            <a:r>
              <a:rPr lang="zh-CN" altLang="en-US" spc="130" dirty="0">
                <a:solidFill>
                  <a:schemeClr val="tx1">
                    <a:lumMod val="75000"/>
                    <a:lumOff val="25000"/>
                  </a:schemeClr>
                </a:solidFill>
              </a:rPr>
              <a:t> 进行量化推理；数据集选用开源中文心理咨询多轮对话数据集，进行数据预处理、数据增强得到 </a:t>
            </a:r>
            <a:r>
              <a:rPr lang="en-US" altLang="zh-CN" spc="130" dirty="0" err="1">
                <a:solidFill>
                  <a:schemeClr val="tx1">
                    <a:lumMod val="75000"/>
                    <a:lumOff val="25000"/>
                  </a:schemeClr>
                </a:solidFill>
              </a:rPr>
              <a:t>Psychopass</a:t>
            </a:r>
            <a:r>
              <a:rPr lang="zh-CN" altLang="en-US" spc="130" dirty="0">
                <a:solidFill>
                  <a:schemeClr val="tx1">
                    <a:lumMod val="75000"/>
                    <a:lumOff val="25000"/>
                  </a:schemeClr>
                </a:solidFill>
              </a:rPr>
              <a:t> 数据集</a:t>
            </a:r>
            <a:endParaRPr lang="en-US" altLang="zh-CN" spc="130" dirty="0">
              <a:solidFill>
                <a:schemeClr val="tx1">
                  <a:lumMod val="75000"/>
                  <a:lumOff val="25000"/>
                </a:schemeClr>
              </a:solidFill>
            </a:endParaRPr>
          </a:p>
        </p:txBody>
      </p:sp>
      <p:cxnSp>
        <p:nvCxnSpPr>
          <p:cNvPr id="9" name="直接连接符 8">
            <a:extLst>
              <a:ext uri="{FF2B5EF4-FFF2-40B4-BE49-F238E27FC236}">
                <a16:creationId xmlns:a16="http://schemas.microsoft.com/office/drawing/2014/main" id="{6EAC0EBF-F5E8-E8DB-3683-6FB457E6DE29}"/>
              </a:ext>
            </a:extLst>
          </p:cNvPr>
          <p:cNvCxnSpPr>
            <a:cxnSpLocks/>
          </p:cNvCxnSpPr>
          <p:nvPr/>
        </p:nvCxnSpPr>
        <p:spPr>
          <a:xfrm>
            <a:off x="6206167" y="1323975"/>
            <a:ext cx="0" cy="2220115"/>
          </a:xfrm>
          <a:prstGeom prst="line">
            <a:avLst/>
          </a:prstGeom>
          <a:ln w="22225" cap="rnd">
            <a:prstDash val="solid"/>
            <a:round/>
          </a:ln>
        </p:spPr>
        <p:style>
          <a:lnRef idx="1">
            <a:schemeClr val="accent1"/>
          </a:lnRef>
          <a:fillRef idx="0">
            <a:schemeClr val="accent1"/>
          </a:fillRef>
          <a:effectRef idx="0">
            <a:schemeClr val="accent1"/>
          </a:effectRef>
          <a:fontRef idx="minor">
            <a:schemeClr val="tx1"/>
          </a:fontRef>
        </p:style>
      </p:cxnSp>
      <p:sp>
        <p:nvSpPr>
          <p:cNvPr id="14" name="文本占位符 1">
            <a:extLst>
              <a:ext uri="{FF2B5EF4-FFF2-40B4-BE49-F238E27FC236}">
                <a16:creationId xmlns:a16="http://schemas.microsoft.com/office/drawing/2014/main" id="{C6A9055D-6AB1-77D1-85C2-F77D13E1B19C}"/>
              </a:ext>
            </a:extLst>
          </p:cNvPr>
          <p:cNvSpPr>
            <a:spLocks noGrp="1"/>
          </p:cNvSpPr>
          <p:nvPr>
            <p:ph type="body" sz="quarter" idx="12"/>
          </p:nvPr>
        </p:nvSpPr>
        <p:spPr>
          <a:xfrm>
            <a:off x="1509554" y="313307"/>
            <a:ext cx="4019217" cy="505010"/>
          </a:xfrm>
        </p:spPr>
        <p:txBody>
          <a:bodyPr/>
          <a:lstStyle/>
          <a:p>
            <a:r>
              <a:rPr lang="zh-CN" altLang="en-US" spc="130" dirty="0"/>
              <a:t>理论基础</a:t>
            </a:r>
          </a:p>
        </p:txBody>
      </p:sp>
    </p:spTree>
    <p:extLst>
      <p:ext uri="{BB962C8B-B14F-4D97-AF65-F5344CB8AC3E}">
        <p14:creationId xmlns:p14="http://schemas.microsoft.com/office/powerpoint/2010/main" val="4277634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6F9BEE9E-829A-45B6-AE37-FB0955E0661B}"/>
              </a:ext>
            </a:extLst>
          </p:cNvPr>
          <p:cNvPicPr>
            <a:picLocks noGrp="1" noChangeAspect="1"/>
          </p:cNvPicPr>
          <p:nvPr>
            <p:ph type="pic" sz="quarter" idx="13"/>
          </p:nvPr>
        </p:nvPicPr>
        <p:blipFill>
          <a:blip r:embed="rId4" cstate="email">
            <a:extLst>
              <a:ext uri="{28A0092B-C50C-407E-A947-70E740481C1C}">
                <a14:useLocalDpi xmlns:a14="http://schemas.microsoft.com/office/drawing/2010/main"/>
              </a:ext>
            </a:extLst>
          </a:blip>
          <a:srcRect/>
          <a:stretch>
            <a:fillRect/>
          </a:stretch>
        </p:blipFill>
        <p:spPr/>
      </p:pic>
      <p:sp>
        <p:nvSpPr>
          <p:cNvPr id="3" name="灯片编号占位符 2">
            <a:extLst>
              <a:ext uri="{FF2B5EF4-FFF2-40B4-BE49-F238E27FC236}">
                <a16:creationId xmlns:a16="http://schemas.microsoft.com/office/drawing/2014/main" id="{8BA90ABE-9CA3-4AE1-86B6-07D9BA7D0477}"/>
              </a:ext>
            </a:extLst>
          </p:cNvPr>
          <p:cNvSpPr>
            <a:spLocks noGrp="1"/>
          </p:cNvSpPr>
          <p:nvPr>
            <p:ph type="sldNum" sz="quarter" idx="12"/>
          </p:nvPr>
        </p:nvSpPr>
        <p:spPr/>
        <p:txBody>
          <a:bodyPr/>
          <a:lstStyle/>
          <a:p>
            <a:fld id="{8C03D14A-F467-4E71-B245-154B171B7094}" type="slidenum">
              <a:rPr lang="zh-CN" altLang="en-US" smtClean="0"/>
              <a:t>13</a:t>
            </a:fld>
            <a:endParaRPr lang="zh-CN" altLang="en-US"/>
          </a:p>
        </p:txBody>
      </p:sp>
      <p:sp>
        <p:nvSpPr>
          <p:cNvPr id="2" name="页脚占位符 1">
            <a:extLst>
              <a:ext uri="{FF2B5EF4-FFF2-40B4-BE49-F238E27FC236}">
                <a16:creationId xmlns:a16="http://schemas.microsoft.com/office/drawing/2014/main" id="{651AC20E-4B0A-434B-B79A-F8E2A6774ACB}"/>
              </a:ext>
            </a:extLst>
          </p:cNvPr>
          <p:cNvSpPr>
            <a:spLocks noGrp="1"/>
          </p:cNvSpPr>
          <p:nvPr>
            <p:ph type="ftr" sz="quarter" idx="10"/>
          </p:nvPr>
        </p:nvSpPr>
        <p:spPr/>
        <p:txBody>
          <a:bodyPr/>
          <a:lstStyle/>
          <a:p>
            <a:r>
              <a:rPr lang="zh-CN" altLang="en-US"/>
              <a:t>海纳百川 大道致远</a:t>
            </a:r>
            <a:endParaRPr lang="zh-CN" altLang="en-US" dirty="0"/>
          </a:p>
        </p:txBody>
      </p:sp>
      <p:sp>
        <p:nvSpPr>
          <p:cNvPr id="9" name="矩形 8">
            <a:extLst>
              <a:ext uri="{FF2B5EF4-FFF2-40B4-BE49-F238E27FC236}">
                <a16:creationId xmlns:a16="http://schemas.microsoft.com/office/drawing/2014/main" id="{98F4B0BB-7AE1-4B1E-A313-D757E7CA0C75}"/>
              </a:ext>
            </a:extLst>
          </p:cNvPr>
          <p:cNvSpPr/>
          <p:nvPr/>
        </p:nvSpPr>
        <p:spPr>
          <a:xfrm>
            <a:off x="660400" y="0"/>
            <a:ext cx="3995738" cy="5657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A-文本框 5">
            <a:extLst>
              <a:ext uri="{FF2B5EF4-FFF2-40B4-BE49-F238E27FC236}">
                <a16:creationId xmlns:a16="http://schemas.microsoft.com/office/drawing/2014/main" id="{7B5E74B4-1BAC-42BD-9AF2-27243E604E9C}"/>
              </a:ext>
            </a:extLst>
          </p:cNvPr>
          <p:cNvPicPr>
            <a:picLocks/>
          </p:cNvPicPr>
          <p:nvPr>
            <p:custDataLst>
              <p:tags r:id="rId1"/>
            </p:custDataLst>
          </p:nvPr>
        </p:nvPicPr>
        <p:blipFill>
          <a:blip r:embed="rId5" cstate="email">
            <a:extLst>
              <a:ext uri="{28A0092B-C50C-407E-A947-70E740481C1C}">
                <a14:useLocalDpi xmlns:a14="http://schemas.microsoft.com/office/drawing/2010/main"/>
              </a:ext>
            </a:extLst>
          </a:blip>
          <a:stretch>
            <a:fillRect/>
          </a:stretch>
        </p:blipFill>
        <p:spPr>
          <a:xfrm>
            <a:off x="2239136" y="-64544"/>
            <a:ext cx="1930401" cy="4516878"/>
          </a:xfrm>
          <a:prstGeom prst="rect">
            <a:avLst/>
          </a:prstGeom>
        </p:spPr>
      </p:pic>
      <p:sp>
        <p:nvSpPr>
          <p:cNvPr id="16" name="矩形 15">
            <a:extLst>
              <a:ext uri="{FF2B5EF4-FFF2-40B4-BE49-F238E27FC236}">
                <a16:creationId xmlns:a16="http://schemas.microsoft.com/office/drawing/2014/main" id="{E6CCA984-73B0-4FF2-9F96-DA87ED89FEB3}"/>
              </a:ext>
            </a:extLst>
          </p:cNvPr>
          <p:cNvSpPr/>
          <p:nvPr/>
        </p:nvSpPr>
        <p:spPr>
          <a:xfrm>
            <a:off x="670832" y="0"/>
            <a:ext cx="3995738" cy="5657850"/>
          </a:xfrm>
          <a:prstGeom prst="rect">
            <a:avLst/>
          </a:prstGeom>
          <a:gradFill>
            <a:gsLst>
              <a:gs pos="0">
                <a:schemeClr val="accent1">
                  <a:alpha val="0"/>
                </a:schemeClr>
              </a:gs>
              <a:gs pos="100000">
                <a:schemeClr val="accent1"/>
              </a:gs>
              <a:gs pos="37000">
                <a:schemeClr val="accent1">
                  <a:alpha val="20000"/>
                </a:schemeClr>
              </a:gs>
              <a:gs pos="61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5591C39-219B-449C-95AC-F8BF42D88CDA}"/>
              </a:ext>
            </a:extLst>
          </p:cNvPr>
          <p:cNvSpPr txBox="1"/>
          <p:nvPr/>
        </p:nvSpPr>
        <p:spPr>
          <a:xfrm>
            <a:off x="1036880" y="1105672"/>
            <a:ext cx="1422400" cy="808683"/>
          </a:xfrm>
          <a:prstGeom prst="rect">
            <a:avLst/>
          </a:prstGeom>
          <a:noFill/>
        </p:spPr>
        <p:txBody>
          <a:bodyPr wrap="square" lIns="0" rtlCol="0">
            <a:spAutoFit/>
          </a:bodyPr>
          <a:lstStyle/>
          <a:p>
            <a:pPr algn="l">
              <a:lnSpc>
                <a:spcPct val="130000"/>
              </a:lnSpc>
            </a:pPr>
            <a:r>
              <a:rPr lang="en-US" altLang="zh-CN" sz="4000" spc="130" dirty="0">
                <a:solidFill>
                  <a:schemeClr val="bg1"/>
                </a:solidFill>
              </a:rPr>
              <a:t>PART</a:t>
            </a:r>
            <a:endParaRPr lang="zh-CN" altLang="en-US" sz="4000" spc="130" dirty="0">
              <a:solidFill>
                <a:schemeClr val="bg1"/>
              </a:solidFill>
            </a:endParaRPr>
          </a:p>
        </p:txBody>
      </p:sp>
      <p:sp>
        <p:nvSpPr>
          <p:cNvPr id="11" name="文本框 10">
            <a:extLst>
              <a:ext uri="{FF2B5EF4-FFF2-40B4-BE49-F238E27FC236}">
                <a16:creationId xmlns:a16="http://schemas.microsoft.com/office/drawing/2014/main" id="{7F50C558-5E46-411F-9E79-8E1233D4CA4F}"/>
              </a:ext>
            </a:extLst>
          </p:cNvPr>
          <p:cNvSpPr txBox="1"/>
          <p:nvPr/>
        </p:nvSpPr>
        <p:spPr>
          <a:xfrm>
            <a:off x="1054100" y="2069056"/>
            <a:ext cx="3333108" cy="813364"/>
          </a:xfrm>
          <a:prstGeom prst="rect">
            <a:avLst/>
          </a:prstGeom>
          <a:noFill/>
        </p:spPr>
        <p:txBody>
          <a:bodyPr wrap="square" lIns="0" rtlCol="0">
            <a:spAutoFit/>
          </a:bodyPr>
          <a:lstStyle/>
          <a:p>
            <a:pPr algn="l">
              <a:lnSpc>
                <a:spcPct val="130000"/>
              </a:lnSpc>
            </a:pPr>
            <a:r>
              <a:rPr lang="zh-CN" altLang="en-US" sz="4000" b="1" spc="130" dirty="0">
                <a:solidFill>
                  <a:schemeClr val="bg1"/>
                </a:solidFill>
                <a:latin typeface="+mj-lt"/>
              </a:rPr>
              <a:t>对话模型</a:t>
            </a:r>
          </a:p>
        </p:txBody>
      </p:sp>
      <p:sp>
        <p:nvSpPr>
          <p:cNvPr id="12" name="文本框 11">
            <a:extLst>
              <a:ext uri="{FF2B5EF4-FFF2-40B4-BE49-F238E27FC236}">
                <a16:creationId xmlns:a16="http://schemas.microsoft.com/office/drawing/2014/main" id="{0D56937C-8636-4DF6-9B63-51E13B728526}"/>
              </a:ext>
            </a:extLst>
          </p:cNvPr>
          <p:cNvSpPr txBox="1"/>
          <p:nvPr/>
        </p:nvSpPr>
        <p:spPr>
          <a:xfrm>
            <a:off x="1054100" y="2928986"/>
            <a:ext cx="3333108" cy="1494961"/>
          </a:xfrm>
          <a:prstGeom prst="rect">
            <a:avLst/>
          </a:prstGeom>
          <a:noFill/>
        </p:spPr>
        <p:txBody>
          <a:bodyPr wrap="square" lIns="0" rtlCol="0">
            <a:spAutoFit/>
          </a:bodyPr>
          <a:lstStyle/>
          <a:p>
            <a:pPr>
              <a:lnSpc>
                <a:spcPct val="130000"/>
              </a:lnSpc>
            </a:pPr>
            <a:r>
              <a:rPr lang="zh-CN" altLang="en-US" spc="130" dirty="0">
                <a:solidFill>
                  <a:schemeClr val="bg1">
                    <a:lumMod val="75000"/>
                  </a:schemeClr>
                </a:solidFill>
              </a:rPr>
              <a:t>书生</a:t>
            </a:r>
            <a:r>
              <a:rPr lang="en-US" altLang="zh-CN" spc="130" dirty="0">
                <a:solidFill>
                  <a:schemeClr val="bg1">
                    <a:lumMod val="75000"/>
                  </a:schemeClr>
                </a:solidFill>
              </a:rPr>
              <a:t>·</a:t>
            </a:r>
            <a:r>
              <a:rPr lang="zh-CN" altLang="en-US" spc="130" dirty="0">
                <a:solidFill>
                  <a:schemeClr val="bg1">
                    <a:lumMod val="75000"/>
                  </a:schemeClr>
                </a:solidFill>
              </a:rPr>
              <a:t>浦语大模型</a:t>
            </a:r>
            <a:endParaRPr lang="en-US" altLang="zh-CN" spc="130" dirty="0">
              <a:solidFill>
                <a:schemeClr val="bg1">
                  <a:lumMod val="75000"/>
                </a:schemeClr>
              </a:solidFill>
            </a:endParaRPr>
          </a:p>
          <a:p>
            <a:pPr>
              <a:lnSpc>
                <a:spcPct val="130000"/>
              </a:lnSpc>
            </a:pPr>
            <a:r>
              <a:rPr lang="en-US" altLang="zh-CN" spc="130" dirty="0">
                <a:solidFill>
                  <a:schemeClr val="bg1">
                    <a:lumMod val="75000"/>
                  </a:schemeClr>
                </a:solidFill>
              </a:rPr>
              <a:t>InternLM2.5</a:t>
            </a:r>
            <a:r>
              <a:rPr lang="zh-CN" altLang="en-US" spc="130" dirty="0">
                <a:solidFill>
                  <a:schemeClr val="bg1">
                    <a:lumMod val="75000"/>
                  </a:schemeClr>
                </a:solidFill>
              </a:rPr>
              <a:t>模型优势</a:t>
            </a:r>
          </a:p>
          <a:p>
            <a:pPr>
              <a:lnSpc>
                <a:spcPct val="130000"/>
              </a:lnSpc>
            </a:pPr>
            <a:endParaRPr lang="zh-CN" altLang="en-US" spc="130" dirty="0">
              <a:solidFill>
                <a:schemeClr val="bg1">
                  <a:lumMod val="75000"/>
                </a:schemeClr>
              </a:solidFill>
            </a:endParaRPr>
          </a:p>
          <a:p>
            <a:pPr>
              <a:lnSpc>
                <a:spcPct val="130000"/>
              </a:lnSpc>
            </a:pPr>
            <a:endParaRPr lang="zh-CN" altLang="en-US" spc="130" dirty="0">
              <a:solidFill>
                <a:schemeClr val="bg1">
                  <a:lumMod val="75000"/>
                </a:schemeClr>
              </a:solidFill>
            </a:endParaRPr>
          </a:p>
        </p:txBody>
      </p:sp>
    </p:spTree>
    <p:extLst>
      <p:ext uri="{BB962C8B-B14F-4D97-AF65-F5344CB8AC3E}">
        <p14:creationId xmlns:p14="http://schemas.microsoft.com/office/powerpoint/2010/main" val="882127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E1FB7-7FC4-89FC-AAF6-6F97D0BFBC65}"/>
            </a:ext>
          </a:extLst>
        </p:cNvPr>
        <p:cNvGrpSpPr/>
        <p:nvPr/>
      </p:nvGrpSpPr>
      <p:grpSpPr>
        <a:xfrm>
          <a:off x="0" y="0"/>
          <a:ext cx="0" cy="0"/>
          <a:chOff x="0" y="0"/>
          <a:chExt cx="0" cy="0"/>
        </a:xfrm>
      </p:grpSpPr>
      <p:sp>
        <p:nvSpPr>
          <p:cNvPr id="3" name="页脚占位符 2">
            <a:extLst>
              <a:ext uri="{FF2B5EF4-FFF2-40B4-BE49-F238E27FC236}">
                <a16:creationId xmlns:a16="http://schemas.microsoft.com/office/drawing/2014/main" id="{5D678AA1-8B8E-9FD0-440B-684FB2DEAA3D}"/>
              </a:ext>
            </a:extLst>
          </p:cNvPr>
          <p:cNvSpPr>
            <a:spLocks noGrp="1"/>
          </p:cNvSpPr>
          <p:nvPr>
            <p:ph type="ftr" sz="quarter" idx="10"/>
          </p:nvPr>
        </p:nvSpPr>
        <p:spPr/>
        <p:txBody>
          <a:bodyPr/>
          <a:lstStyle/>
          <a:p>
            <a:r>
              <a:rPr lang="zh-CN" altLang="en-US"/>
              <a:t>海纳百川 大道致远</a:t>
            </a:r>
            <a:endParaRPr lang="zh-CN" altLang="en-US" dirty="0"/>
          </a:p>
        </p:txBody>
      </p:sp>
      <p:sp>
        <p:nvSpPr>
          <p:cNvPr id="2" name="灯片编号占位符 1">
            <a:extLst>
              <a:ext uri="{FF2B5EF4-FFF2-40B4-BE49-F238E27FC236}">
                <a16:creationId xmlns:a16="http://schemas.microsoft.com/office/drawing/2014/main" id="{990617CF-8362-1241-77C3-D5CFFC55AFB1}"/>
              </a:ext>
            </a:extLst>
          </p:cNvPr>
          <p:cNvSpPr>
            <a:spLocks noGrp="1"/>
          </p:cNvSpPr>
          <p:nvPr>
            <p:ph type="sldNum" sz="quarter" idx="11"/>
          </p:nvPr>
        </p:nvSpPr>
        <p:spPr/>
        <p:txBody>
          <a:bodyPr/>
          <a:lstStyle/>
          <a:p>
            <a:fld id="{8C03D14A-F467-4E71-B245-154B171B7094}" type="slidenum">
              <a:rPr lang="zh-CN" altLang="en-US" smtClean="0"/>
              <a:t>14</a:t>
            </a:fld>
            <a:endParaRPr lang="zh-CN" altLang="en-US"/>
          </a:p>
        </p:txBody>
      </p:sp>
      <p:sp>
        <p:nvSpPr>
          <p:cNvPr id="6" name="文本框 5">
            <a:extLst>
              <a:ext uri="{FF2B5EF4-FFF2-40B4-BE49-F238E27FC236}">
                <a16:creationId xmlns:a16="http://schemas.microsoft.com/office/drawing/2014/main" id="{591C221C-6682-C547-C935-8D4C8A504551}"/>
              </a:ext>
            </a:extLst>
          </p:cNvPr>
          <p:cNvSpPr txBox="1"/>
          <p:nvPr/>
        </p:nvSpPr>
        <p:spPr>
          <a:xfrm>
            <a:off x="2163649" y="1486064"/>
            <a:ext cx="7864703" cy="3885872"/>
          </a:xfrm>
          <a:prstGeom prst="rect">
            <a:avLst/>
          </a:prstGeom>
          <a:noFill/>
        </p:spPr>
        <p:txBody>
          <a:bodyPr wrap="square" lIns="0" rtlCol="0">
            <a:spAutoFit/>
          </a:bodyPr>
          <a:lstStyle/>
          <a:p>
            <a:pPr algn="just">
              <a:lnSpc>
                <a:spcPct val="130000"/>
              </a:lnSpc>
            </a:pPr>
            <a:r>
              <a:rPr lang="zh-CN" altLang="en-US" sz="2400" spc="130" dirty="0">
                <a:solidFill>
                  <a:schemeClr val="tx1">
                    <a:lumMod val="75000"/>
                    <a:lumOff val="25000"/>
                  </a:schemeClr>
                </a:solidFill>
              </a:rPr>
              <a:t>书生</a:t>
            </a:r>
            <a:r>
              <a:rPr lang="en-US" altLang="zh-CN" sz="2400" spc="130" dirty="0">
                <a:solidFill>
                  <a:schemeClr val="tx1">
                    <a:lumMod val="75000"/>
                    <a:lumOff val="25000"/>
                  </a:schemeClr>
                </a:solidFill>
              </a:rPr>
              <a:t>·</a:t>
            </a:r>
            <a:r>
              <a:rPr lang="zh-CN" altLang="en-US" sz="2400" spc="130" dirty="0">
                <a:solidFill>
                  <a:schemeClr val="tx1">
                    <a:lumMod val="75000"/>
                    <a:lumOff val="25000"/>
                  </a:schemeClr>
                </a:solidFill>
              </a:rPr>
              <a:t>浦语大模型（</a:t>
            </a:r>
            <a:r>
              <a:rPr lang="en-US" altLang="zh-CN" sz="2400" spc="130" dirty="0" err="1">
                <a:solidFill>
                  <a:schemeClr val="tx1">
                    <a:lumMod val="75000"/>
                    <a:lumOff val="25000"/>
                  </a:schemeClr>
                </a:solidFill>
              </a:rPr>
              <a:t>InternLM</a:t>
            </a:r>
            <a:r>
              <a:rPr lang="zh-CN" altLang="en-US" sz="2400" spc="130" dirty="0">
                <a:solidFill>
                  <a:schemeClr val="tx1">
                    <a:lumMod val="75000"/>
                    <a:lumOff val="25000"/>
                  </a:schemeClr>
                </a:solidFill>
              </a:rPr>
              <a:t>）是在过万亿 </a:t>
            </a:r>
            <a:r>
              <a:rPr lang="en-US" altLang="zh-CN" sz="2400" spc="130" dirty="0">
                <a:solidFill>
                  <a:schemeClr val="tx1">
                    <a:lumMod val="75000"/>
                    <a:lumOff val="25000"/>
                  </a:schemeClr>
                </a:solidFill>
              </a:rPr>
              <a:t>token </a:t>
            </a:r>
            <a:r>
              <a:rPr lang="zh-CN" altLang="en-US" sz="2400" spc="130" dirty="0">
                <a:solidFill>
                  <a:schemeClr val="tx1">
                    <a:lumMod val="75000"/>
                    <a:lumOff val="25000"/>
                  </a:schemeClr>
                </a:solidFill>
              </a:rPr>
              <a:t>数据上训练的多语千亿参数基座模型。通过多阶段的渐进式训练，</a:t>
            </a:r>
            <a:r>
              <a:rPr lang="en-US" altLang="zh-CN" sz="2400" spc="130" dirty="0" err="1">
                <a:solidFill>
                  <a:schemeClr val="tx1">
                    <a:lumMod val="75000"/>
                    <a:lumOff val="25000"/>
                  </a:schemeClr>
                </a:solidFill>
              </a:rPr>
              <a:t>InternLM</a:t>
            </a:r>
            <a:r>
              <a:rPr lang="en-US" altLang="zh-CN" sz="2400" spc="130" dirty="0">
                <a:solidFill>
                  <a:schemeClr val="tx1">
                    <a:lumMod val="75000"/>
                    <a:lumOff val="25000"/>
                  </a:schemeClr>
                </a:solidFill>
              </a:rPr>
              <a:t> </a:t>
            </a:r>
            <a:r>
              <a:rPr lang="zh-CN" altLang="en-US" sz="2400" spc="130" dirty="0">
                <a:solidFill>
                  <a:schemeClr val="tx1">
                    <a:lumMod val="75000"/>
                    <a:lumOff val="25000"/>
                  </a:schemeClr>
                </a:solidFill>
              </a:rPr>
              <a:t>基座模型具有较高的知识水平，在中英文阅读理解、推理任务等需要较强思维能力的场景下性能优秀，在多种面向人类设计的综合性考试中表现突出。在此基础上，通过高质量的人类标注对话数据结合 </a:t>
            </a:r>
            <a:r>
              <a:rPr lang="en-US" altLang="zh-CN" sz="2400" spc="130" dirty="0">
                <a:solidFill>
                  <a:schemeClr val="tx1">
                    <a:lumMod val="75000"/>
                    <a:lumOff val="25000"/>
                  </a:schemeClr>
                </a:solidFill>
              </a:rPr>
              <a:t>RLHF </a:t>
            </a:r>
            <a:r>
              <a:rPr lang="zh-CN" altLang="en-US" sz="2400" spc="130" dirty="0">
                <a:solidFill>
                  <a:schemeClr val="tx1">
                    <a:lumMod val="75000"/>
                    <a:lumOff val="25000"/>
                  </a:schemeClr>
                </a:solidFill>
              </a:rPr>
              <a:t>等技术，使得 </a:t>
            </a:r>
            <a:r>
              <a:rPr lang="en-US" altLang="zh-CN" sz="2400" spc="130" dirty="0" err="1">
                <a:solidFill>
                  <a:schemeClr val="tx1">
                    <a:lumMod val="75000"/>
                    <a:lumOff val="25000"/>
                  </a:schemeClr>
                </a:solidFill>
              </a:rPr>
              <a:t>InternLM</a:t>
            </a:r>
            <a:r>
              <a:rPr lang="en-US" altLang="zh-CN" sz="2400" spc="130" dirty="0">
                <a:solidFill>
                  <a:schemeClr val="tx1">
                    <a:lumMod val="75000"/>
                    <a:lumOff val="25000"/>
                  </a:schemeClr>
                </a:solidFill>
              </a:rPr>
              <a:t> </a:t>
            </a:r>
            <a:r>
              <a:rPr lang="zh-CN" altLang="en-US" sz="2400" spc="130" dirty="0">
                <a:solidFill>
                  <a:schemeClr val="tx1">
                    <a:lumMod val="75000"/>
                    <a:lumOff val="25000"/>
                  </a:schemeClr>
                </a:solidFill>
              </a:rPr>
              <a:t>可以在与人类对话时响应复杂指令，并且表现出符合人类道德与价值观的回复</a:t>
            </a:r>
          </a:p>
        </p:txBody>
      </p:sp>
      <p:sp>
        <p:nvSpPr>
          <p:cNvPr id="18" name="半闭框 17">
            <a:extLst>
              <a:ext uri="{FF2B5EF4-FFF2-40B4-BE49-F238E27FC236}">
                <a16:creationId xmlns:a16="http://schemas.microsoft.com/office/drawing/2014/main" id="{F87EC7C6-593F-EAFE-F68B-C81DA4384577}"/>
              </a:ext>
            </a:extLst>
          </p:cNvPr>
          <p:cNvSpPr/>
          <p:nvPr/>
        </p:nvSpPr>
        <p:spPr>
          <a:xfrm>
            <a:off x="946376" y="1130300"/>
            <a:ext cx="1087940" cy="950227"/>
          </a:xfrm>
          <a:prstGeom prst="halfFrame">
            <a:avLst>
              <a:gd name="adj1" fmla="val 3261"/>
              <a:gd name="adj2" fmla="val 3178"/>
            </a:avLst>
          </a:prstGeom>
          <a:solidFill>
            <a:schemeClr val="bg1"/>
          </a:solidFill>
          <a:ln w="9525" cap="flat">
            <a:solidFill>
              <a:schemeClr val="accent1"/>
            </a:solidFill>
            <a:prstDash val="solid"/>
            <a:miter/>
          </a:ln>
        </p:spPr>
        <p:txBody>
          <a:bodyPr rtlCol="0" anchor="ctr"/>
          <a:lstStyle/>
          <a:p>
            <a:endParaRPr lang="zh-CN" altLang="en-US"/>
          </a:p>
        </p:txBody>
      </p:sp>
      <p:grpSp>
        <p:nvGrpSpPr>
          <p:cNvPr id="37" name="组合 36">
            <a:extLst>
              <a:ext uri="{FF2B5EF4-FFF2-40B4-BE49-F238E27FC236}">
                <a16:creationId xmlns:a16="http://schemas.microsoft.com/office/drawing/2014/main" id="{E63C2D47-B0D2-40E3-FDB2-1ACAB690E035}"/>
              </a:ext>
            </a:extLst>
          </p:cNvPr>
          <p:cNvGrpSpPr/>
          <p:nvPr/>
        </p:nvGrpSpPr>
        <p:grpSpPr>
          <a:xfrm>
            <a:off x="926581" y="2789567"/>
            <a:ext cx="242134" cy="1272172"/>
            <a:chOff x="-643056" y="2826572"/>
            <a:chExt cx="100780" cy="962331"/>
          </a:xfrm>
        </p:grpSpPr>
        <p:sp>
          <p:nvSpPr>
            <p:cNvPr id="22" name="任意多边形: 形状 21">
              <a:extLst>
                <a:ext uri="{FF2B5EF4-FFF2-40B4-BE49-F238E27FC236}">
                  <a16:creationId xmlns:a16="http://schemas.microsoft.com/office/drawing/2014/main" id="{4AF1F08D-A288-65B9-42C5-4C53CDD18D17}"/>
                </a:ext>
              </a:extLst>
            </p:cNvPr>
            <p:cNvSpPr/>
            <p:nvPr/>
          </p:nvSpPr>
          <p:spPr>
            <a:xfrm>
              <a:off x="-643056" y="2940531"/>
              <a:ext cx="19008" cy="728652"/>
            </a:xfrm>
            <a:custGeom>
              <a:avLst/>
              <a:gdLst>
                <a:gd name="connsiteX0" fmla="*/ 5702 w 22809"/>
                <a:gd name="connsiteY0" fmla="*/ 5702 h 874356"/>
                <a:gd name="connsiteX1" fmla="*/ 19388 w 22809"/>
                <a:gd name="connsiteY1" fmla="*/ 5702 h 874356"/>
                <a:gd name="connsiteX2" fmla="*/ 19388 w 22809"/>
                <a:gd name="connsiteY2" fmla="*/ 869415 h 874356"/>
                <a:gd name="connsiteX3" fmla="*/ 5702 w 22809"/>
                <a:gd name="connsiteY3" fmla="*/ 869415 h 874356"/>
              </a:gdLst>
              <a:ahLst/>
              <a:cxnLst>
                <a:cxn ang="0">
                  <a:pos x="connsiteX0" y="connsiteY0"/>
                </a:cxn>
                <a:cxn ang="0">
                  <a:pos x="connsiteX1" y="connsiteY1"/>
                </a:cxn>
                <a:cxn ang="0">
                  <a:pos x="connsiteX2" y="connsiteY2"/>
                </a:cxn>
                <a:cxn ang="0">
                  <a:pos x="connsiteX3" y="connsiteY3"/>
                </a:cxn>
              </a:cxnLst>
              <a:rect l="l" t="t" r="r" b="b"/>
              <a:pathLst>
                <a:path w="22809" h="874356">
                  <a:moveTo>
                    <a:pt x="5702" y="5702"/>
                  </a:moveTo>
                  <a:lnTo>
                    <a:pt x="19388" y="5702"/>
                  </a:lnTo>
                  <a:lnTo>
                    <a:pt x="19388" y="869415"/>
                  </a:lnTo>
                  <a:lnTo>
                    <a:pt x="5702" y="869415"/>
                  </a:lnTo>
                  <a:close/>
                </a:path>
              </a:pathLst>
            </a:custGeom>
            <a:solidFill>
              <a:schemeClr val="accent1"/>
            </a:solidFill>
            <a:ln w="9525"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A416427C-4D8E-1945-952A-39C5AE5209D7}"/>
                </a:ext>
              </a:extLst>
            </p:cNvPr>
            <p:cNvSpPr/>
            <p:nvPr/>
          </p:nvSpPr>
          <p:spPr>
            <a:xfrm>
              <a:off x="-579061" y="2940531"/>
              <a:ext cx="19008" cy="728652"/>
            </a:xfrm>
            <a:custGeom>
              <a:avLst/>
              <a:gdLst>
                <a:gd name="connsiteX0" fmla="*/ 5702 w 22809"/>
                <a:gd name="connsiteY0" fmla="*/ 5702 h 874356"/>
                <a:gd name="connsiteX1" fmla="*/ 19388 w 22809"/>
                <a:gd name="connsiteY1" fmla="*/ 5702 h 874356"/>
                <a:gd name="connsiteX2" fmla="*/ 19388 w 22809"/>
                <a:gd name="connsiteY2" fmla="*/ 869415 h 874356"/>
                <a:gd name="connsiteX3" fmla="*/ 5702 w 22809"/>
                <a:gd name="connsiteY3" fmla="*/ 869415 h 874356"/>
              </a:gdLst>
              <a:ahLst/>
              <a:cxnLst>
                <a:cxn ang="0">
                  <a:pos x="connsiteX0" y="connsiteY0"/>
                </a:cxn>
                <a:cxn ang="0">
                  <a:pos x="connsiteX1" y="connsiteY1"/>
                </a:cxn>
                <a:cxn ang="0">
                  <a:pos x="connsiteX2" y="connsiteY2"/>
                </a:cxn>
                <a:cxn ang="0">
                  <a:pos x="connsiteX3" y="connsiteY3"/>
                </a:cxn>
              </a:cxnLst>
              <a:rect l="l" t="t" r="r" b="b"/>
              <a:pathLst>
                <a:path w="22809" h="874356">
                  <a:moveTo>
                    <a:pt x="5702" y="5702"/>
                  </a:moveTo>
                  <a:lnTo>
                    <a:pt x="19388" y="5702"/>
                  </a:lnTo>
                  <a:lnTo>
                    <a:pt x="19388" y="869415"/>
                  </a:lnTo>
                  <a:lnTo>
                    <a:pt x="5702" y="869415"/>
                  </a:lnTo>
                  <a:close/>
                </a:path>
              </a:pathLst>
            </a:custGeom>
            <a:solidFill>
              <a:schemeClr val="accent1"/>
            </a:solidFill>
            <a:ln w="9525"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A460A916-4054-EDC3-0BF8-839D2AB6C1C0}"/>
                </a:ext>
              </a:extLst>
            </p:cNvPr>
            <p:cNvSpPr/>
            <p:nvPr/>
          </p:nvSpPr>
          <p:spPr>
            <a:xfrm>
              <a:off x="-598269" y="2826572"/>
              <a:ext cx="55992" cy="96475"/>
            </a:xfrm>
            <a:custGeom>
              <a:avLst/>
              <a:gdLst>
                <a:gd name="connsiteX0" fmla="*/ 59684 w 121649"/>
                <a:gd name="connsiteY0" fmla="*/ 112906 h 114046"/>
                <a:gd name="connsiteX1" fmla="*/ 5702 w 121649"/>
                <a:gd name="connsiteY1" fmla="*/ 5702 h 114046"/>
                <a:gd name="connsiteX2" fmla="*/ 119749 w 121649"/>
                <a:gd name="connsiteY2" fmla="*/ 5702 h 114046"/>
              </a:gdLst>
              <a:ahLst/>
              <a:cxnLst>
                <a:cxn ang="0">
                  <a:pos x="connsiteX0" y="connsiteY0"/>
                </a:cxn>
                <a:cxn ang="0">
                  <a:pos x="connsiteX1" y="connsiteY1"/>
                </a:cxn>
                <a:cxn ang="0">
                  <a:pos x="connsiteX2" y="connsiteY2"/>
                </a:cxn>
              </a:cxnLst>
              <a:rect l="l" t="t" r="r" b="b"/>
              <a:pathLst>
                <a:path w="121649" h="114046">
                  <a:moveTo>
                    <a:pt x="59684" y="112906"/>
                  </a:moveTo>
                  <a:lnTo>
                    <a:pt x="5702" y="5702"/>
                  </a:lnTo>
                  <a:lnTo>
                    <a:pt x="119749" y="5702"/>
                  </a:lnTo>
                  <a:close/>
                </a:path>
              </a:pathLst>
            </a:custGeom>
            <a:solidFill>
              <a:schemeClr val="accent1"/>
            </a:solidFill>
            <a:ln w="9525"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79A307FB-3975-FD3A-0719-4C6BC99FF8F0}"/>
                </a:ext>
              </a:extLst>
            </p:cNvPr>
            <p:cNvSpPr/>
            <p:nvPr/>
          </p:nvSpPr>
          <p:spPr>
            <a:xfrm>
              <a:off x="-598268" y="3692428"/>
              <a:ext cx="55992" cy="96475"/>
            </a:xfrm>
            <a:custGeom>
              <a:avLst/>
              <a:gdLst>
                <a:gd name="connsiteX0" fmla="*/ 59684 w 121649"/>
                <a:gd name="connsiteY0" fmla="*/ 5702 h 114046"/>
                <a:gd name="connsiteX1" fmla="*/ 5702 w 121649"/>
                <a:gd name="connsiteY1" fmla="*/ 112906 h 114046"/>
                <a:gd name="connsiteX2" fmla="*/ 119749 w 121649"/>
                <a:gd name="connsiteY2" fmla="*/ 112906 h 114046"/>
              </a:gdLst>
              <a:ahLst/>
              <a:cxnLst>
                <a:cxn ang="0">
                  <a:pos x="connsiteX0" y="connsiteY0"/>
                </a:cxn>
                <a:cxn ang="0">
                  <a:pos x="connsiteX1" y="connsiteY1"/>
                </a:cxn>
                <a:cxn ang="0">
                  <a:pos x="connsiteX2" y="connsiteY2"/>
                </a:cxn>
              </a:cxnLst>
              <a:rect l="l" t="t" r="r" b="b"/>
              <a:pathLst>
                <a:path w="121649" h="114046">
                  <a:moveTo>
                    <a:pt x="59684" y="5702"/>
                  </a:moveTo>
                  <a:lnTo>
                    <a:pt x="5702" y="112906"/>
                  </a:lnTo>
                  <a:lnTo>
                    <a:pt x="119749" y="112906"/>
                  </a:lnTo>
                  <a:close/>
                </a:path>
              </a:pathLst>
            </a:custGeom>
            <a:solidFill>
              <a:schemeClr val="accent1"/>
            </a:solidFill>
            <a:ln w="9525" cap="flat">
              <a:noFill/>
              <a:prstDash val="solid"/>
              <a:miter/>
            </a:ln>
          </p:spPr>
          <p:txBody>
            <a:bodyPr rtlCol="0" anchor="ctr"/>
            <a:lstStyle/>
            <a:p>
              <a:endParaRPr lang="zh-CN" altLang="en-US"/>
            </a:p>
          </p:txBody>
        </p:sp>
      </p:grpSp>
      <p:grpSp>
        <p:nvGrpSpPr>
          <p:cNvPr id="50" name="组合 49">
            <a:extLst>
              <a:ext uri="{FF2B5EF4-FFF2-40B4-BE49-F238E27FC236}">
                <a16:creationId xmlns:a16="http://schemas.microsoft.com/office/drawing/2014/main" id="{D506ACFF-E60C-7C77-0C4E-092AC3DE82C1}"/>
              </a:ext>
            </a:extLst>
          </p:cNvPr>
          <p:cNvGrpSpPr/>
          <p:nvPr/>
        </p:nvGrpSpPr>
        <p:grpSpPr>
          <a:xfrm>
            <a:off x="10990540" y="2789567"/>
            <a:ext cx="305015" cy="1252208"/>
            <a:chOff x="10915183" y="2133116"/>
            <a:chExt cx="644116" cy="2644358"/>
          </a:xfrm>
        </p:grpSpPr>
        <p:sp>
          <p:nvSpPr>
            <p:cNvPr id="26" name="任意多边形: 形状 25">
              <a:extLst>
                <a:ext uri="{FF2B5EF4-FFF2-40B4-BE49-F238E27FC236}">
                  <a16:creationId xmlns:a16="http://schemas.microsoft.com/office/drawing/2014/main" id="{CD3EA734-773B-4083-EA2B-473397267F71}"/>
                </a:ext>
              </a:extLst>
            </p:cNvPr>
            <p:cNvSpPr/>
            <p:nvPr/>
          </p:nvSpPr>
          <p:spPr>
            <a:xfrm>
              <a:off x="10915183" y="2133116"/>
              <a:ext cx="278537" cy="261129"/>
            </a:xfrm>
            <a:custGeom>
              <a:avLst/>
              <a:gdLst>
                <a:gd name="connsiteX0" fmla="*/ 65767 w 121649"/>
                <a:gd name="connsiteY0" fmla="*/ 112906 h 114046"/>
                <a:gd name="connsiteX1" fmla="*/ 118989 w 121649"/>
                <a:gd name="connsiteY1" fmla="*/ 5702 h 114046"/>
                <a:gd name="connsiteX2" fmla="*/ 5702 w 121649"/>
                <a:gd name="connsiteY2" fmla="*/ 5702 h 114046"/>
              </a:gdLst>
              <a:ahLst/>
              <a:cxnLst>
                <a:cxn ang="0">
                  <a:pos x="connsiteX0" y="connsiteY0"/>
                </a:cxn>
                <a:cxn ang="0">
                  <a:pos x="connsiteX1" y="connsiteY1"/>
                </a:cxn>
                <a:cxn ang="0">
                  <a:pos x="connsiteX2" y="connsiteY2"/>
                </a:cxn>
              </a:cxnLst>
              <a:rect l="l" t="t" r="r" b="b"/>
              <a:pathLst>
                <a:path w="121649" h="114046">
                  <a:moveTo>
                    <a:pt x="65767" y="112906"/>
                  </a:moveTo>
                  <a:lnTo>
                    <a:pt x="118989" y="5702"/>
                  </a:lnTo>
                  <a:lnTo>
                    <a:pt x="5702" y="5702"/>
                  </a:lnTo>
                  <a:close/>
                </a:path>
              </a:pathLst>
            </a:custGeom>
            <a:solidFill>
              <a:schemeClr val="accent1"/>
            </a:solidFill>
            <a:ln w="9525"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A7318556-428E-D13A-C1A0-E9C394972548}"/>
                </a:ext>
              </a:extLst>
            </p:cNvPr>
            <p:cNvSpPr/>
            <p:nvPr/>
          </p:nvSpPr>
          <p:spPr>
            <a:xfrm>
              <a:off x="10915183" y="4516345"/>
              <a:ext cx="278537" cy="261129"/>
            </a:xfrm>
            <a:custGeom>
              <a:avLst/>
              <a:gdLst>
                <a:gd name="connsiteX0" fmla="*/ 65767 w 121649"/>
                <a:gd name="connsiteY0" fmla="*/ 5702 h 114046"/>
                <a:gd name="connsiteX1" fmla="*/ 118989 w 121649"/>
                <a:gd name="connsiteY1" fmla="*/ 112906 h 114046"/>
                <a:gd name="connsiteX2" fmla="*/ 5702 w 121649"/>
                <a:gd name="connsiteY2" fmla="*/ 112906 h 114046"/>
              </a:gdLst>
              <a:ahLst/>
              <a:cxnLst>
                <a:cxn ang="0">
                  <a:pos x="connsiteX0" y="connsiteY0"/>
                </a:cxn>
                <a:cxn ang="0">
                  <a:pos x="connsiteX1" y="connsiteY1"/>
                </a:cxn>
                <a:cxn ang="0">
                  <a:pos x="connsiteX2" y="connsiteY2"/>
                </a:cxn>
              </a:cxnLst>
              <a:rect l="l" t="t" r="r" b="b"/>
              <a:pathLst>
                <a:path w="121649" h="114046">
                  <a:moveTo>
                    <a:pt x="65767" y="5702"/>
                  </a:moveTo>
                  <a:lnTo>
                    <a:pt x="118989" y="112906"/>
                  </a:lnTo>
                  <a:lnTo>
                    <a:pt x="5702" y="112906"/>
                  </a:lnTo>
                  <a:close/>
                </a:path>
              </a:pathLst>
            </a:custGeom>
            <a:solidFill>
              <a:schemeClr val="accent1"/>
            </a:solid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1698BC72-7D48-93E8-465F-94A90E1E8B54}"/>
                </a:ext>
              </a:extLst>
            </p:cNvPr>
            <p:cNvSpPr/>
            <p:nvPr/>
          </p:nvSpPr>
          <p:spPr>
            <a:xfrm>
              <a:off x="11420030" y="3201998"/>
              <a:ext cx="34816" cy="104452"/>
            </a:xfrm>
            <a:custGeom>
              <a:avLst/>
              <a:gdLst>
                <a:gd name="connsiteX0" fmla="*/ 5702 w 15206"/>
                <a:gd name="connsiteY0" fmla="*/ 5702 h 45618"/>
                <a:gd name="connsiteX1" fmla="*/ 16347 w 15206"/>
                <a:gd name="connsiteY1" fmla="*/ 5702 h 45618"/>
                <a:gd name="connsiteX2" fmla="*/ 16347 w 15206"/>
                <a:gd name="connsiteY2" fmla="*/ 44478 h 45618"/>
                <a:gd name="connsiteX3" fmla="*/ 5702 w 15206"/>
                <a:gd name="connsiteY3" fmla="*/ 44478 h 45618"/>
              </a:gdLst>
              <a:ahLst/>
              <a:cxnLst>
                <a:cxn ang="0">
                  <a:pos x="connsiteX0" y="connsiteY0"/>
                </a:cxn>
                <a:cxn ang="0">
                  <a:pos x="connsiteX1" y="connsiteY1"/>
                </a:cxn>
                <a:cxn ang="0">
                  <a:pos x="connsiteX2" y="connsiteY2"/>
                </a:cxn>
                <a:cxn ang="0">
                  <a:pos x="connsiteX3" y="connsiteY3"/>
                </a:cxn>
              </a:cxnLst>
              <a:rect l="l" t="t" r="r" b="b"/>
              <a:pathLst>
                <a:path w="15206" h="45618">
                  <a:moveTo>
                    <a:pt x="5702" y="5702"/>
                  </a:moveTo>
                  <a:lnTo>
                    <a:pt x="16347" y="5702"/>
                  </a:lnTo>
                  <a:lnTo>
                    <a:pt x="16347" y="44478"/>
                  </a:lnTo>
                  <a:lnTo>
                    <a:pt x="5702" y="44478"/>
                  </a:lnTo>
                  <a:close/>
                </a:path>
              </a:pathLst>
            </a:custGeom>
            <a:solidFill>
              <a:schemeClr val="accent1"/>
            </a:solid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68B2CF64-EB64-1333-1D6C-DD88F971CA79}"/>
                </a:ext>
              </a:extLst>
            </p:cNvPr>
            <p:cNvSpPr/>
            <p:nvPr/>
          </p:nvSpPr>
          <p:spPr>
            <a:xfrm>
              <a:off x="11324282" y="3259448"/>
              <a:ext cx="52225" cy="243718"/>
            </a:xfrm>
            <a:custGeom>
              <a:avLst/>
              <a:gdLst>
                <a:gd name="connsiteX0" fmla="*/ 5702 w 22809"/>
                <a:gd name="connsiteY0" fmla="*/ 5702 h 106443"/>
                <a:gd name="connsiteX1" fmla="*/ 19388 w 22809"/>
                <a:gd name="connsiteY1" fmla="*/ 5702 h 106443"/>
                <a:gd name="connsiteX2" fmla="*/ 19388 w 22809"/>
                <a:gd name="connsiteY2" fmla="*/ 103782 h 106443"/>
                <a:gd name="connsiteX3" fmla="*/ 5702 w 22809"/>
                <a:gd name="connsiteY3" fmla="*/ 103782 h 106443"/>
              </a:gdLst>
              <a:ahLst/>
              <a:cxnLst>
                <a:cxn ang="0">
                  <a:pos x="connsiteX0" y="connsiteY0"/>
                </a:cxn>
                <a:cxn ang="0">
                  <a:pos x="connsiteX1" y="connsiteY1"/>
                </a:cxn>
                <a:cxn ang="0">
                  <a:pos x="connsiteX2" y="connsiteY2"/>
                </a:cxn>
                <a:cxn ang="0">
                  <a:pos x="connsiteX3" y="connsiteY3"/>
                </a:cxn>
              </a:cxnLst>
              <a:rect l="l" t="t" r="r" b="b"/>
              <a:pathLst>
                <a:path w="22809" h="106443">
                  <a:moveTo>
                    <a:pt x="5702" y="5702"/>
                  </a:moveTo>
                  <a:lnTo>
                    <a:pt x="19388" y="5702"/>
                  </a:lnTo>
                  <a:lnTo>
                    <a:pt x="19388" y="103782"/>
                  </a:lnTo>
                  <a:lnTo>
                    <a:pt x="5702" y="103782"/>
                  </a:lnTo>
                  <a:close/>
                </a:path>
              </a:pathLst>
            </a:custGeom>
            <a:solidFill>
              <a:schemeClr val="accent1"/>
            </a:solid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B52C21B-0FAA-CAEB-B668-C9A7EC13E5F7}"/>
                </a:ext>
              </a:extLst>
            </p:cNvPr>
            <p:cNvSpPr/>
            <p:nvPr/>
          </p:nvSpPr>
          <p:spPr>
            <a:xfrm>
              <a:off x="11235499" y="3235075"/>
              <a:ext cx="52225" cy="174085"/>
            </a:xfrm>
            <a:custGeom>
              <a:avLst/>
              <a:gdLst>
                <a:gd name="connsiteX0" fmla="*/ 5702 w 22809"/>
                <a:gd name="connsiteY0" fmla="*/ 5703 h 76031"/>
                <a:gd name="connsiteX1" fmla="*/ 19388 w 22809"/>
                <a:gd name="connsiteY1" fmla="*/ 5703 h 76031"/>
                <a:gd name="connsiteX2" fmla="*/ 19388 w 22809"/>
                <a:gd name="connsiteY2" fmla="*/ 75651 h 76031"/>
                <a:gd name="connsiteX3" fmla="*/ 5702 w 22809"/>
                <a:gd name="connsiteY3" fmla="*/ 75651 h 76031"/>
              </a:gdLst>
              <a:ahLst/>
              <a:cxnLst>
                <a:cxn ang="0">
                  <a:pos x="connsiteX0" y="connsiteY0"/>
                </a:cxn>
                <a:cxn ang="0">
                  <a:pos x="connsiteX1" y="connsiteY1"/>
                </a:cxn>
                <a:cxn ang="0">
                  <a:pos x="connsiteX2" y="connsiteY2"/>
                </a:cxn>
                <a:cxn ang="0">
                  <a:pos x="connsiteX3" y="connsiteY3"/>
                </a:cxn>
              </a:cxnLst>
              <a:rect l="l" t="t" r="r" b="b"/>
              <a:pathLst>
                <a:path w="22809" h="76031">
                  <a:moveTo>
                    <a:pt x="5702" y="5703"/>
                  </a:moveTo>
                  <a:lnTo>
                    <a:pt x="19388" y="5703"/>
                  </a:lnTo>
                  <a:lnTo>
                    <a:pt x="19388" y="75651"/>
                  </a:lnTo>
                  <a:lnTo>
                    <a:pt x="5702" y="75651"/>
                  </a:lnTo>
                  <a:close/>
                </a:path>
              </a:pathLst>
            </a:custGeom>
            <a:solidFill>
              <a:schemeClr val="accent1"/>
            </a:solid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F2D52210-63D7-5855-AD8E-E2024AB7939B}"/>
                </a:ext>
              </a:extLst>
            </p:cNvPr>
            <p:cNvSpPr/>
            <p:nvPr/>
          </p:nvSpPr>
          <p:spPr>
            <a:xfrm>
              <a:off x="11146716" y="3235075"/>
              <a:ext cx="52225" cy="139269"/>
            </a:xfrm>
            <a:custGeom>
              <a:avLst/>
              <a:gdLst>
                <a:gd name="connsiteX0" fmla="*/ 5702 w 22809"/>
                <a:gd name="connsiteY0" fmla="*/ 5703 h 60824"/>
                <a:gd name="connsiteX1" fmla="*/ 19388 w 22809"/>
                <a:gd name="connsiteY1" fmla="*/ 5703 h 60824"/>
                <a:gd name="connsiteX2" fmla="*/ 19388 w 22809"/>
                <a:gd name="connsiteY2" fmla="*/ 58164 h 60824"/>
                <a:gd name="connsiteX3" fmla="*/ 5702 w 22809"/>
                <a:gd name="connsiteY3" fmla="*/ 58164 h 60824"/>
              </a:gdLst>
              <a:ahLst/>
              <a:cxnLst>
                <a:cxn ang="0">
                  <a:pos x="connsiteX0" y="connsiteY0"/>
                </a:cxn>
                <a:cxn ang="0">
                  <a:pos x="connsiteX1" y="connsiteY1"/>
                </a:cxn>
                <a:cxn ang="0">
                  <a:pos x="connsiteX2" y="connsiteY2"/>
                </a:cxn>
                <a:cxn ang="0">
                  <a:pos x="connsiteX3" y="connsiteY3"/>
                </a:cxn>
              </a:cxnLst>
              <a:rect l="l" t="t" r="r" b="b"/>
              <a:pathLst>
                <a:path w="22809" h="60824">
                  <a:moveTo>
                    <a:pt x="5702" y="5703"/>
                  </a:moveTo>
                  <a:lnTo>
                    <a:pt x="19388" y="5703"/>
                  </a:lnTo>
                  <a:lnTo>
                    <a:pt x="19388" y="58164"/>
                  </a:lnTo>
                  <a:lnTo>
                    <a:pt x="5702" y="58164"/>
                  </a:lnTo>
                  <a:close/>
                </a:path>
              </a:pathLst>
            </a:custGeom>
            <a:solidFill>
              <a:schemeClr val="accent1"/>
            </a:solid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B402A94B-83BE-9A77-16A6-90E1917461F2}"/>
                </a:ext>
              </a:extLst>
            </p:cNvPr>
            <p:cNvSpPr/>
            <p:nvPr/>
          </p:nvSpPr>
          <p:spPr>
            <a:xfrm>
              <a:off x="11104935" y="3590210"/>
              <a:ext cx="261129" cy="226310"/>
            </a:xfrm>
            <a:custGeom>
              <a:avLst/>
              <a:gdLst>
                <a:gd name="connsiteX0" fmla="*/ 87816 w 114046"/>
                <a:gd name="connsiteY0" fmla="*/ 99981 h 98840"/>
                <a:gd name="connsiteX1" fmla="*/ 33074 w 114046"/>
                <a:gd name="connsiteY1" fmla="*/ 99981 h 98840"/>
                <a:gd name="connsiteX2" fmla="*/ 5702 w 114046"/>
                <a:gd name="connsiteY2" fmla="*/ 52842 h 98840"/>
                <a:gd name="connsiteX3" fmla="*/ 33074 w 114046"/>
                <a:gd name="connsiteY3" fmla="*/ 5702 h 98840"/>
                <a:gd name="connsiteX4" fmla="*/ 87816 w 114046"/>
                <a:gd name="connsiteY4" fmla="*/ 5702 h 98840"/>
                <a:gd name="connsiteX5" fmla="*/ 115187 w 114046"/>
                <a:gd name="connsiteY5" fmla="*/ 52842 h 98840"/>
                <a:gd name="connsiteX6" fmla="*/ 87816 w 114046"/>
                <a:gd name="connsiteY6" fmla="*/ 99981 h 98840"/>
                <a:gd name="connsiteX7" fmla="*/ 35354 w 114046"/>
                <a:gd name="connsiteY7" fmla="*/ 96179 h 98840"/>
                <a:gd name="connsiteX8" fmla="*/ 86295 w 114046"/>
                <a:gd name="connsiteY8" fmla="*/ 96179 h 98840"/>
                <a:gd name="connsiteX9" fmla="*/ 111385 w 114046"/>
                <a:gd name="connsiteY9" fmla="*/ 52082 h 98840"/>
                <a:gd name="connsiteX10" fmla="*/ 86295 w 114046"/>
                <a:gd name="connsiteY10" fmla="*/ 7983 h 98840"/>
                <a:gd name="connsiteX11" fmla="*/ 35354 w 114046"/>
                <a:gd name="connsiteY11" fmla="*/ 7983 h 98840"/>
                <a:gd name="connsiteX12" fmla="*/ 10264 w 114046"/>
                <a:gd name="connsiteY12" fmla="*/ 52082 h 98840"/>
                <a:gd name="connsiteX13" fmla="*/ 35354 w 114046"/>
                <a:gd name="connsiteY13" fmla="*/ 96179 h 9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046" h="98840">
                  <a:moveTo>
                    <a:pt x="87816" y="99981"/>
                  </a:moveTo>
                  <a:lnTo>
                    <a:pt x="33074" y="99981"/>
                  </a:lnTo>
                  <a:lnTo>
                    <a:pt x="5702" y="52842"/>
                  </a:lnTo>
                  <a:lnTo>
                    <a:pt x="33074" y="5702"/>
                  </a:lnTo>
                  <a:lnTo>
                    <a:pt x="87816" y="5702"/>
                  </a:lnTo>
                  <a:lnTo>
                    <a:pt x="115187" y="52842"/>
                  </a:lnTo>
                  <a:lnTo>
                    <a:pt x="87816" y="99981"/>
                  </a:lnTo>
                  <a:close/>
                  <a:moveTo>
                    <a:pt x="35354" y="96179"/>
                  </a:moveTo>
                  <a:lnTo>
                    <a:pt x="86295" y="96179"/>
                  </a:lnTo>
                  <a:lnTo>
                    <a:pt x="111385" y="52082"/>
                  </a:lnTo>
                  <a:lnTo>
                    <a:pt x="86295" y="7983"/>
                  </a:lnTo>
                  <a:lnTo>
                    <a:pt x="35354" y="7983"/>
                  </a:lnTo>
                  <a:lnTo>
                    <a:pt x="10264" y="52082"/>
                  </a:lnTo>
                  <a:lnTo>
                    <a:pt x="35354" y="96179"/>
                  </a:lnTo>
                  <a:close/>
                </a:path>
              </a:pathLst>
            </a:custGeom>
            <a:solidFill>
              <a:schemeClr val="accent1"/>
            </a:solidFill>
            <a:ln w="9525"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09771BD1-BAA9-DE54-43EC-B1D1F8BCAFEE}"/>
                </a:ext>
              </a:extLst>
            </p:cNvPr>
            <p:cNvSpPr/>
            <p:nvPr/>
          </p:nvSpPr>
          <p:spPr>
            <a:xfrm>
              <a:off x="11298170" y="3710329"/>
              <a:ext cx="261129" cy="226310"/>
            </a:xfrm>
            <a:custGeom>
              <a:avLst/>
              <a:gdLst>
                <a:gd name="connsiteX0" fmla="*/ 87816 w 114046"/>
                <a:gd name="connsiteY0" fmla="*/ 99981 h 98840"/>
                <a:gd name="connsiteX1" fmla="*/ 33074 w 114046"/>
                <a:gd name="connsiteY1" fmla="*/ 99981 h 98840"/>
                <a:gd name="connsiteX2" fmla="*/ 5702 w 114046"/>
                <a:gd name="connsiteY2" fmla="*/ 52842 h 98840"/>
                <a:gd name="connsiteX3" fmla="*/ 33074 w 114046"/>
                <a:gd name="connsiteY3" fmla="*/ 5702 h 98840"/>
                <a:gd name="connsiteX4" fmla="*/ 87816 w 114046"/>
                <a:gd name="connsiteY4" fmla="*/ 5702 h 98840"/>
                <a:gd name="connsiteX5" fmla="*/ 115187 w 114046"/>
                <a:gd name="connsiteY5" fmla="*/ 52842 h 98840"/>
                <a:gd name="connsiteX6" fmla="*/ 87816 w 114046"/>
                <a:gd name="connsiteY6" fmla="*/ 99981 h 98840"/>
                <a:gd name="connsiteX7" fmla="*/ 35354 w 114046"/>
                <a:gd name="connsiteY7" fmla="*/ 96179 h 98840"/>
                <a:gd name="connsiteX8" fmla="*/ 86295 w 114046"/>
                <a:gd name="connsiteY8" fmla="*/ 96179 h 98840"/>
                <a:gd name="connsiteX9" fmla="*/ 111385 w 114046"/>
                <a:gd name="connsiteY9" fmla="*/ 52081 h 98840"/>
                <a:gd name="connsiteX10" fmla="*/ 86295 w 114046"/>
                <a:gd name="connsiteY10" fmla="*/ 7983 h 98840"/>
                <a:gd name="connsiteX11" fmla="*/ 35354 w 114046"/>
                <a:gd name="connsiteY11" fmla="*/ 7983 h 98840"/>
                <a:gd name="connsiteX12" fmla="*/ 10264 w 114046"/>
                <a:gd name="connsiteY12" fmla="*/ 52081 h 98840"/>
                <a:gd name="connsiteX13" fmla="*/ 35354 w 114046"/>
                <a:gd name="connsiteY13" fmla="*/ 96179 h 9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046" h="98840">
                  <a:moveTo>
                    <a:pt x="87816" y="99981"/>
                  </a:moveTo>
                  <a:lnTo>
                    <a:pt x="33074" y="99981"/>
                  </a:lnTo>
                  <a:lnTo>
                    <a:pt x="5702" y="52842"/>
                  </a:lnTo>
                  <a:lnTo>
                    <a:pt x="33074" y="5702"/>
                  </a:lnTo>
                  <a:lnTo>
                    <a:pt x="87816" y="5702"/>
                  </a:lnTo>
                  <a:lnTo>
                    <a:pt x="115187" y="52842"/>
                  </a:lnTo>
                  <a:lnTo>
                    <a:pt x="87816" y="99981"/>
                  </a:lnTo>
                  <a:close/>
                  <a:moveTo>
                    <a:pt x="35354" y="96179"/>
                  </a:moveTo>
                  <a:lnTo>
                    <a:pt x="86295" y="96179"/>
                  </a:lnTo>
                  <a:lnTo>
                    <a:pt x="111385" y="52081"/>
                  </a:lnTo>
                  <a:lnTo>
                    <a:pt x="86295" y="7983"/>
                  </a:lnTo>
                  <a:lnTo>
                    <a:pt x="35354" y="7983"/>
                  </a:lnTo>
                  <a:lnTo>
                    <a:pt x="10264" y="52081"/>
                  </a:lnTo>
                  <a:lnTo>
                    <a:pt x="35354" y="96179"/>
                  </a:lnTo>
                  <a:close/>
                </a:path>
              </a:pathLst>
            </a:custGeom>
            <a:solidFill>
              <a:schemeClr val="accent1"/>
            </a:solidFill>
            <a:ln w="9525"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9D73D1EB-82BA-5E88-79F2-A400A472D4CF}"/>
                </a:ext>
              </a:extLst>
            </p:cNvPr>
            <p:cNvSpPr/>
            <p:nvPr/>
          </p:nvSpPr>
          <p:spPr>
            <a:xfrm>
              <a:off x="11097972" y="3814781"/>
              <a:ext cx="261129" cy="226310"/>
            </a:xfrm>
            <a:custGeom>
              <a:avLst/>
              <a:gdLst>
                <a:gd name="connsiteX0" fmla="*/ 87816 w 114046"/>
                <a:gd name="connsiteY0" fmla="*/ 99981 h 98840"/>
                <a:gd name="connsiteX1" fmla="*/ 33074 w 114046"/>
                <a:gd name="connsiteY1" fmla="*/ 99981 h 98840"/>
                <a:gd name="connsiteX2" fmla="*/ 5702 w 114046"/>
                <a:gd name="connsiteY2" fmla="*/ 52842 h 98840"/>
                <a:gd name="connsiteX3" fmla="*/ 33074 w 114046"/>
                <a:gd name="connsiteY3" fmla="*/ 5702 h 98840"/>
                <a:gd name="connsiteX4" fmla="*/ 87816 w 114046"/>
                <a:gd name="connsiteY4" fmla="*/ 5702 h 98840"/>
                <a:gd name="connsiteX5" fmla="*/ 115187 w 114046"/>
                <a:gd name="connsiteY5" fmla="*/ 52842 h 98840"/>
                <a:gd name="connsiteX6" fmla="*/ 87816 w 114046"/>
                <a:gd name="connsiteY6" fmla="*/ 99981 h 98840"/>
                <a:gd name="connsiteX7" fmla="*/ 34594 w 114046"/>
                <a:gd name="connsiteY7" fmla="*/ 96179 h 98840"/>
                <a:gd name="connsiteX8" fmla="*/ 85535 w 114046"/>
                <a:gd name="connsiteY8" fmla="*/ 96179 h 98840"/>
                <a:gd name="connsiteX9" fmla="*/ 110625 w 114046"/>
                <a:gd name="connsiteY9" fmla="*/ 52081 h 98840"/>
                <a:gd name="connsiteX10" fmla="*/ 85535 w 114046"/>
                <a:gd name="connsiteY10" fmla="*/ 7983 h 98840"/>
                <a:gd name="connsiteX11" fmla="*/ 34594 w 114046"/>
                <a:gd name="connsiteY11" fmla="*/ 7983 h 98840"/>
                <a:gd name="connsiteX12" fmla="*/ 9504 w 114046"/>
                <a:gd name="connsiteY12" fmla="*/ 52081 h 98840"/>
                <a:gd name="connsiteX13" fmla="*/ 34594 w 114046"/>
                <a:gd name="connsiteY13" fmla="*/ 96179 h 9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046" h="98840">
                  <a:moveTo>
                    <a:pt x="87816" y="99981"/>
                  </a:moveTo>
                  <a:lnTo>
                    <a:pt x="33074" y="99981"/>
                  </a:lnTo>
                  <a:lnTo>
                    <a:pt x="5702" y="52842"/>
                  </a:lnTo>
                  <a:lnTo>
                    <a:pt x="33074" y="5702"/>
                  </a:lnTo>
                  <a:lnTo>
                    <a:pt x="87816" y="5702"/>
                  </a:lnTo>
                  <a:lnTo>
                    <a:pt x="115187" y="52842"/>
                  </a:lnTo>
                  <a:lnTo>
                    <a:pt x="87816" y="99981"/>
                  </a:lnTo>
                  <a:close/>
                  <a:moveTo>
                    <a:pt x="34594" y="96179"/>
                  </a:moveTo>
                  <a:lnTo>
                    <a:pt x="85535" y="96179"/>
                  </a:lnTo>
                  <a:lnTo>
                    <a:pt x="110625" y="52081"/>
                  </a:lnTo>
                  <a:lnTo>
                    <a:pt x="85535" y="7983"/>
                  </a:lnTo>
                  <a:lnTo>
                    <a:pt x="34594" y="7983"/>
                  </a:lnTo>
                  <a:lnTo>
                    <a:pt x="9504" y="52081"/>
                  </a:lnTo>
                  <a:lnTo>
                    <a:pt x="34594" y="96179"/>
                  </a:lnTo>
                  <a:close/>
                </a:path>
              </a:pathLst>
            </a:custGeom>
            <a:solidFill>
              <a:schemeClr val="accent1"/>
            </a:solidFill>
            <a:ln w="9525"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DC03C7CB-0A3B-C573-39D3-753CB6D0FBBB}"/>
                </a:ext>
              </a:extLst>
            </p:cNvPr>
            <p:cNvSpPr/>
            <p:nvPr/>
          </p:nvSpPr>
          <p:spPr>
            <a:xfrm>
              <a:off x="11298170" y="3934900"/>
              <a:ext cx="261129" cy="226310"/>
            </a:xfrm>
            <a:custGeom>
              <a:avLst/>
              <a:gdLst>
                <a:gd name="connsiteX0" fmla="*/ 87816 w 114046"/>
                <a:gd name="connsiteY0" fmla="*/ 99981 h 98840"/>
                <a:gd name="connsiteX1" fmla="*/ 33074 w 114046"/>
                <a:gd name="connsiteY1" fmla="*/ 99981 h 98840"/>
                <a:gd name="connsiteX2" fmla="*/ 5702 w 114046"/>
                <a:gd name="connsiteY2" fmla="*/ 52842 h 98840"/>
                <a:gd name="connsiteX3" fmla="*/ 33074 w 114046"/>
                <a:gd name="connsiteY3" fmla="*/ 5702 h 98840"/>
                <a:gd name="connsiteX4" fmla="*/ 87816 w 114046"/>
                <a:gd name="connsiteY4" fmla="*/ 5702 h 98840"/>
                <a:gd name="connsiteX5" fmla="*/ 115187 w 114046"/>
                <a:gd name="connsiteY5" fmla="*/ 52842 h 98840"/>
                <a:gd name="connsiteX6" fmla="*/ 87816 w 114046"/>
                <a:gd name="connsiteY6" fmla="*/ 99981 h 98840"/>
                <a:gd name="connsiteX7" fmla="*/ 35354 w 114046"/>
                <a:gd name="connsiteY7" fmla="*/ 96179 h 98840"/>
                <a:gd name="connsiteX8" fmla="*/ 86295 w 114046"/>
                <a:gd name="connsiteY8" fmla="*/ 96179 h 98840"/>
                <a:gd name="connsiteX9" fmla="*/ 111385 w 114046"/>
                <a:gd name="connsiteY9" fmla="*/ 52082 h 98840"/>
                <a:gd name="connsiteX10" fmla="*/ 86295 w 114046"/>
                <a:gd name="connsiteY10" fmla="*/ 7984 h 98840"/>
                <a:gd name="connsiteX11" fmla="*/ 35354 w 114046"/>
                <a:gd name="connsiteY11" fmla="*/ 7984 h 98840"/>
                <a:gd name="connsiteX12" fmla="*/ 10264 w 114046"/>
                <a:gd name="connsiteY12" fmla="*/ 52082 h 98840"/>
                <a:gd name="connsiteX13" fmla="*/ 35354 w 114046"/>
                <a:gd name="connsiteY13" fmla="*/ 96179 h 9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046" h="98840">
                  <a:moveTo>
                    <a:pt x="87816" y="99981"/>
                  </a:moveTo>
                  <a:lnTo>
                    <a:pt x="33074" y="99981"/>
                  </a:lnTo>
                  <a:lnTo>
                    <a:pt x="5702" y="52842"/>
                  </a:lnTo>
                  <a:lnTo>
                    <a:pt x="33074" y="5702"/>
                  </a:lnTo>
                  <a:lnTo>
                    <a:pt x="87816" y="5702"/>
                  </a:lnTo>
                  <a:lnTo>
                    <a:pt x="115187" y="52842"/>
                  </a:lnTo>
                  <a:lnTo>
                    <a:pt x="87816" y="99981"/>
                  </a:lnTo>
                  <a:close/>
                  <a:moveTo>
                    <a:pt x="35354" y="96179"/>
                  </a:moveTo>
                  <a:lnTo>
                    <a:pt x="86295" y="96179"/>
                  </a:lnTo>
                  <a:lnTo>
                    <a:pt x="111385" y="52082"/>
                  </a:lnTo>
                  <a:lnTo>
                    <a:pt x="86295" y="7984"/>
                  </a:lnTo>
                  <a:lnTo>
                    <a:pt x="35354" y="7984"/>
                  </a:lnTo>
                  <a:lnTo>
                    <a:pt x="10264" y="52082"/>
                  </a:lnTo>
                  <a:lnTo>
                    <a:pt x="35354" y="96179"/>
                  </a:lnTo>
                  <a:close/>
                </a:path>
              </a:pathLst>
            </a:custGeom>
            <a:solidFill>
              <a:schemeClr val="accent1"/>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628EA821-F364-2524-5610-395B87C21E84}"/>
                </a:ext>
              </a:extLst>
            </p:cNvPr>
            <p:cNvSpPr/>
            <p:nvPr/>
          </p:nvSpPr>
          <p:spPr>
            <a:xfrm>
              <a:off x="11298170" y="4159468"/>
              <a:ext cx="261129" cy="226310"/>
            </a:xfrm>
            <a:custGeom>
              <a:avLst/>
              <a:gdLst>
                <a:gd name="connsiteX0" fmla="*/ 87816 w 114046"/>
                <a:gd name="connsiteY0" fmla="*/ 99981 h 98840"/>
                <a:gd name="connsiteX1" fmla="*/ 33074 w 114046"/>
                <a:gd name="connsiteY1" fmla="*/ 99981 h 98840"/>
                <a:gd name="connsiteX2" fmla="*/ 5702 w 114046"/>
                <a:gd name="connsiteY2" fmla="*/ 52842 h 98840"/>
                <a:gd name="connsiteX3" fmla="*/ 33074 w 114046"/>
                <a:gd name="connsiteY3" fmla="*/ 5702 h 98840"/>
                <a:gd name="connsiteX4" fmla="*/ 87816 w 114046"/>
                <a:gd name="connsiteY4" fmla="*/ 5702 h 98840"/>
                <a:gd name="connsiteX5" fmla="*/ 115187 w 114046"/>
                <a:gd name="connsiteY5" fmla="*/ 52842 h 98840"/>
                <a:gd name="connsiteX6" fmla="*/ 87816 w 114046"/>
                <a:gd name="connsiteY6" fmla="*/ 99981 h 98840"/>
                <a:gd name="connsiteX7" fmla="*/ 35354 w 114046"/>
                <a:gd name="connsiteY7" fmla="*/ 96940 h 98840"/>
                <a:gd name="connsiteX8" fmla="*/ 86295 w 114046"/>
                <a:gd name="connsiteY8" fmla="*/ 96940 h 98840"/>
                <a:gd name="connsiteX9" fmla="*/ 111385 w 114046"/>
                <a:gd name="connsiteY9" fmla="*/ 52842 h 98840"/>
                <a:gd name="connsiteX10" fmla="*/ 86295 w 114046"/>
                <a:gd name="connsiteY10" fmla="*/ 8744 h 98840"/>
                <a:gd name="connsiteX11" fmla="*/ 35354 w 114046"/>
                <a:gd name="connsiteY11" fmla="*/ 8744 h 98840"/>
                <a:gd name="connsiteX12" fmla="*/ 10264 w 114046"/>
                <a:gd name="connsiteY12" fmla="*/ 52842 h 98840"/>
                <a:gd name="connsiteX13" fmla="*/ 35354 w 114046"/>
                <a:gd name="connsiteY13" fmla="*/ 96940 h 9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046" h="98840">
                  <a:moveTo>
                    <a:pt x="87816" y="99981"/>
                  </a:moveTo>
                  <a:lnTo>
                    <a:pt x="33074" y="99981"/>
                  </a:lnTo>
                  <a:lnTo>
                    <a:pt x="5702" y="52842"/>
                  </a:lnTo>
                  <a:lnTo>
                    <a:pt x="33074" y="5702"/>
                  </a:lnTo>
                  <a:lnTo>
                    <a:pt x="87816" y="5702"/>
                  </a:lnTo>
                  <a:lnTo>
                    <a:pt x="115187" y="52842"/>
                  </a:lnTo>
                  <a:lnTo>
                    <a:pt x="87816" y="99981"/>
                  </a:lnTo>
                  <a:close/>
                  <a:moveTo>
                    <a:pt x="35354" y="96940"/>
                  </a:moveTo>
                  <a:lnTo>
                    <a:pt x="86295" y="96940"/>
                  </a:lnTo>
                  <a:lnTo>
                    <a:pt x="111385" y="52842"/>
                  </a:lnTo>
                  <a:lnTo>
                    <a:pt x="86295" y="8744"/>
                  </a:lnTo>
                  <a:lnTo>
                    <a:pt x="35354" y="8744"/>
                  </a:lnTo>
                  <a:lnTo>
                    <a:pt x="10264" y="52842"/>
                  </a:lnTo>
                  <a:lnTo>
                    <a:pt x="35354" y="96940"/>
                  </a:lnTo>
                  <a:close/>
                </a:path>
              </a:pathLst>
            </a:custGeom>
            <a:solidFill>
              <a:schemeClr val="accent1"/>
            </a:solidFill>
            <a:ln w="9525" cap="flat">
              <a:noFill/>
              <a:prstDash val="solid"/>
              <a:miter/>
            </a:ln>
          </p:spPr>
          <p:txBody>
            <a:bodyPr rtlCol="0" anchor="ctr"/>
            <a:lstStyle/>
            <a:p>
              <a:endParaRPr lang="zh-CN" altLang="en-US"/>
            </a:p>
          </p:txBody>
        </p:sp>
      </p:grpSp>
      <p:sp>
        <p:nvSpPr>
          <p:cNvPr id="38" name="半闭框 37">
            <a:extLst>
              <a:ext uri="{FF2B5EF4-FFF2-40B4-BE49-F238E27FC236}">
                <a16:creationId xmlns:a16="http://schemas.microsoft.com/office/drawing/2014/main" id="{CF7B71FF-9075-9729-6E64-2FC28A72A30D}"/>
              </a:ext>
            </a:extLst>
          </p:cNvPr>
          <p:cNvSpPr/>
          <p:nvPr/>
        </p:nvSpPr>
        <p:spPr>
          <a:xfrm flipV="1">
            <a:off x="946376" y="4955273"/>
            <a:ext cx="1087940" cy="950227"/>
          </a:xfrm>
          <a:prstGeom prst="halfFrame">
            <a:avLst>
              <a:gd name="adj1" fmla="val 3261"/>
              <a:gd name="adj2" fmla="val 3178"/>
            </a:avLst>
          </a:prstGeom>
          <a:solidFill>
            <a:schemeClr val="bg1"/>
          </a:solidFill>
          <a:ln w="9525" cap="flat">
            <a:solidFill>
              <a:schemeClr val="accent1"/>
            </a:solidFill>
            <a:prstDash val="solid"/>
            <a:miter/>
          </a:ln>
        </p:spPr>
        <p:txBody>
          <a:bodyPr rtlCol="0" anchor="ctr"/>
          <a:lstStyle/>
          <a:p>
            <a:endParaRPr lang="zh-CN" altLang="en-US"/>
          </a:p>
        </p:txBody>
      </p:sp>
      <p:sp>
        <p:nvSpPr>
          <p:cNvPr id="39" name="半闭框 38">
            <a:extLst>
              <a:ext uri="{FF2B5EF4-FFF2-40B4-BE49-F238E27FC236}">
                <a16:creationId xmlns:a16="http://schemas.microsoft.com/office/drawing/2014/main" id="{73501459-4792-B204-53D7-52901E64DC7E}"/>
              </a:ext>
            </a:extLst>
          </p:cNvPr>
          <p:cNvSpPr/>
          <p:nvPr/>
        </p:nvSpPr>
        <p:spPr>
          <a:xfrm flipH="1">
            <a:off x="10125753" y="1130300"/>
            <a:ext cx="1087940" cy="950227"/>
          </a:xfrm>
          <a:prstGeom prst="halfFrame">
            <a:avLst>
              <a:gd name="adj1" fmla="val 3261"/>
              <a:gd name="adj2" fmla="val 3178"/>
            </a:avLst>
          </a:prstGeom>
          <a:solidFill>
            <a:schemeClr val="bg1"/>
          </a:solidFill>
          <a:ln w="9525" cap="flat">
            <a:solidFill>
              <a:schemeClr val="accent1"/>
            </a:solidFill>
            <a:prstDash val="solid"/>
            <a:miter/>
          </a:ln>
        </p:spPr>
        <p:txBody>
          <a:bodyPr rtlCol="0" anchor="ctr"/>
          <a:lstStyle/>
          <a:p>
            <a:endParaRPr lang="zh-CN" altLang="en-US"/>
          </a:p>
        </p:txBody>
      </p:sp>
      <p:sp>
        <p:nvSpPr>
          <p:cNvPr id="40" name="半闭框 39">
            <a:extLst>
              <a:ext uri="{FF2B5EF4-FFF2-40B4-BE49-F238E27FC236}">
                <a16:creationId xmlns:a16="http://schemas.microsoft.com/office/drawing/2014/main" id="{5FE58A7F-7ECF-5ED6-61D9-E1C88DC5471C}"/>
              </a:ext>
            </a:extLst>
          </p:cNvPr>
          <p:cNvSpPr/>
          <p:nvPr/>
        </p:nvSpPr>
        <p:spPr>
          <a:xfrm flipH="1" flipV="1">
            <a:off x="10125753" y="4955273"/>
            <a:ext cx="1087940" cy="950227"/>
          </a:xfrm>
          <a:prstGeom prst="halfFrame">
            <a:avLst>
              <a:gd name="adj1" fmla="val 3261"/>
              <a:gd name="adj2" fmla="val 3178"/>
            </a:avLst>
          </a:prstGeom>
          <a:solidFill>
            <a:schemeClr val="bg1"/>
          </a:solidFill>
          <a:ln w="9525" cap="flat">
            <a:solidFill>
              <a:schemeClr val="accent1"/>
            </a:solidFill>
            <a:prstDash val="solid"/>
            <a:miter/>
          </a:ln>
        </p:spPr>
        <p:txBody>
          <a:bodyPr rtlCol="0" anchor="ctr"/>
          <a:lstStyle/>
          <a:p>
            <a:endParaRPr lang="zh-CN" altLang="en-US"/>
          </a:p>
        </p:txBody>
      </p:sp>
      <p:sp>
        <p:nvSpPr>
          <p:cNvPr id="5" name="文本占位符 4">
            <a:extLst>
              <a:ext uri="{FF2B5EF4-FFF2-40B4-BE49-F238E27FC236}">
                <a16:creationId xmlns:a16="http://schemas.microsoft.com/office/drawing/2014/main" id="{E8556E66-1EAE-BF77-6E59-0ABBCBFB4228}"/>
              </a:ext>
            </a:extLst>
          </p:cNvPr>
          <p:cNvSpPr>
            <a:spLocks noGrp="1"/>
          </p:cNvSpPr>
          <p:nvPr>
            <p:ph type="body" sz="quarter" idx="12"/>
          </p:nvPr>
        </p:nvSpPr>
        <p:spPr/>
        <p:txBody>
          <a:bodyPr/>
          <a:lstStyle/>
          <a:p>
            <a:r>
              <a:rPr lang="zh-CN" altLang="en-US" dirty="0"/>
              <a:t>书生</a:t>
            </a:r>
            <a:r>
              <a:rPr lang="en-US" altLang="zh-CN" dirty="0"/>
              <a:t>·</a:t>
            </a:r>
            <a:r>
              <a:rPr lang="zh-CN" altLang="en-US" dirty="0"/>
              <a:t>浦语大模型</a:t>
            </a:r>
          </a:p>
        </p:txBody>
      </p:sp>
    </p:spTree>
    <p:extLst>
      <p:ext uri="{BB962C8B-B14F-4D97-AF65-F5344CB8AC3E}">
        <p14:creationId xmlns:p14="http://schemas.microsoft.com/office/powerpoint/2010/main" val="2974723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B8CA3-899E-1A7C-F77E-12100D7465AE}"/>
            </a:ext>
          </a:extLst>
        </p:cNvPr>
        <p:cNvGrpSpPr/>
        <p:nvPr/>
      </p:nvGrpSpPr>
      <p:grpSpPr>
        <a:xfrm>
          <a:off x="0" y="0"/>
          <a:ext cx="0" cy="0"/>
          <a:chOff x="0" y="0"/>
          <a:chExt cx="0" cy="0"/>
        </a:xfrm>
      </p:grpSpPr>
      <p:sp>
        <p:nvSpPr>
          <p:cNvPr id="3" name="页脚占位符 2">
            <a:extLst>
              <a:ext uri="{FF2B5EF4-FFF2-40B4-BE49-F238E27FC236}">
                <a16:creationId xmlns:a16="http://schemas.microsoft.com/office/drawing/2014/main" id="{8800102A-5422-AB33-7CE5-FA6B07360D0B}"/>
              </a:ext>
            </a:extLst>
          </p:cNvPr>
          <p:cNvSpPr>
            <a:spLocks noGrp="1"/>
          </p:cNvSpPr>
          <p:nvPr>
            <p:ph type="ftr" sz="quarter" idx="10"/>
          </p:nvPr>
        </p:nvSpPr>
        <p:spPr/>
        <p:txBody>
          <a:bodyPr/>
          <a:lstStyle/>
          <a:p>
            <a:r>
              <a:rPr lang="zh-CN" altLang="en-US"/>
              <a:t>海纳百川 大道致远</a:t>
            </a:r>
            <a:endParaRPr lang="zh-CN" altLang="en-US" dirty="0"/>
          </a:p>
        </p:txBody>
      </p:sp>
      <p:sp>
        <p:nvSpPr>
          <p:cNvPr id="4" name="灯片编号占位符 3">
            <a:extLst>
              <a:ext uri="{FF2B5EF4-FFF2-40B4-BE49-F238E27FC236}">
                <a16:creationId xmlns:a16="http://schemas.microsoft.com/office/drawing/2014/main" id="{6A710056-58E8-D9AD-8A4F-49765E6C7422}"/>
              </a:ext>
            </a:extLst>
          </p:cNvPr>
          <p:cNvSpPr>
            <a:spLocks noGrp="1"/>
          </p:cNvSpPr>
          <p:nvPr>
            <p:ph type="sldNum" sz="quarter" idx="11"/>
          </p:nvPr>
        </p:nvSpPr>
        <p:spPr/>
        <p:txBody>
          <a:bodyPr/>
          <a:lstStyle/>
          <a:p>
            <a:fld id="{8C03D14A-F467-4E71-B245-154B171B7094}" type="slidenum">
              <a:rPr lang="zh-CN" altLang="en-US" smtClean="0"/>
              <a:t>15</a:t>
            </a:fld>
            <a:endParaRPr lang="zh-CN" altLang="en-US"/>
          </a:p>
        </p:txBody>
      </p:sp>
      <p:sp>
        <p:nvSpPr>
          <p:cNvPr id="9" name="文本框 8">
            <a:extLst>
              <a:ext uri="{FF2B5EF4-FFF2-40B4-BE49-F238E27FC236}">
                <a16:creationId xmlns:a16="http://schemas.microsoft.com/office/drawing/2014/main" id="{1341DF6A-8A12-BA8B-0FDF-3DAC285C352B}"/>
              </a:ext>
            </a:extLst>
          </p:cNvPr>
          <p:cNvSpPr txBox="1"/>
          <p:nvPr/>
        </p:nvSpPr>
        <p:spPr>
          <a:xfrm>
            <a:off x="2577313" y="5579602"/>
            <a:ext cx="7037373" cy="369332"/>
          </a:xfrm>
          <a:prstGeom prst="rect">
            <a:avLst/>
          </a:prstGeom>
          <a:noFill/>
        </p:spPr>
        <p:txBody>
          <a:bodyPr wrap="square" lIns="0" rtlCol="0">
            <a:spAutoFit/>
          </a:bodyPr>
          <a:lstStyle/>
          <a:p>
            <a:pPr>
              <a:spcAft>
                <a:spcPts val="1500"/>
              </a:spcAft>
            </a:pPr>
            <a:r>
              <a:rPr lang="zh-CN" altLang="en-US" dirty="0">
                <a:effectLst/>
              </a:rPr>
              <a:t>卓越的推理性能、有效支持百万字超长上下文与强大的工具调用能力</a:t>
            </a:r>
          </a:p>
        </p:txBody>
      </p:sp>
      <p:sp>
        <p:nvSpPr>
          <p:cNvPr id="6" name="文本占位符 5">
            <a:extLst>
              <a:ext uri="{FF2B5EF4-FFF2-40B4-BE49-F238E27FC236}">
                <a16:creationId xmlns:a16="http://schemas.microsoft.com/office/drawing/2014/main" id="{620EEBF7-5385-5E32-D215-287680B64308}"/>
              </a:ext>
            </a:extLst>
          </p:cNvPr>
          <p:cNvSpPr>
            <a:spLocks noGrp="1"/>
          </p:cNvSpPr>
          <p:nvPr>
            <p:ph type="body" sz="quarter" idx="12"/>
          </p:nvPr>
        </p:nvSpPr>
        <p:spPr>
          <a:xfrm>
            <a:off x="1509554" y="313307"/>
            <a:ext cx="4307046" cy="505010"/>
          </a:xfrm>
        </p:spPr>
        <p:txBody>
          <a:bodyPr/>
          <a:lstStyle/>
          <a:p>
            <a:r>
              <a:rPr lang="en-US" altLang="zh-CN" dirty="0">
                <a:latin typeface="+mn-lt"/>
              </a:rPr>
              <a:t>InternLM2.5</a:t>
            </a:r>
            <a:r>
              <a:rPr lang="zh-CN" altLang="en-US" dirty="0"/>
              <a:t>模型优势</a:t>
            </a:r>
          </a:p>
        </p:txBody>
      </p:sp>
      <p:pic>
        <p:nvPicPr>
          <p:cNvPr id="2050" name="Picture 2">
            <a:extLst>
              <a:ext uri="{FF2B5EF4-FFF2-40B4-BE49-F238E27FC236}">
                <a16:creationId xmlns:a16="http://schemas.microsoft.com/office/drawing/2014/main" id="{DAA5E0B4-0288-0AD8-5210-5C477DB303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832" y="1257641"/>
            <a:ext cx="8131145" cy="4056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01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6F9BEE9E-829A-45B6-AE37-FB0955E0661B}"/>
              </a:ext>
            </a:extLst>
          </p:cNvPr>
          <p:cNvPicPr>
            <a:picLocks noGrp="1" noChangeAspect="1"/>
          </p:cNvPicPr>
          <p:nvPr>
            <p:ph type="pic" sz="quarter" idx="13"/>
          </p:nvPr>
        </p:nvPicPr>
        <p:blipFill>
          <a:blip r:embed="rId4" cstate="email">
            <a:extLst>
              <a:ext uri="{28A0092B-C50C-407E-A947-70E740481C1C}">
                <a14:useLocalDpi xmlns:a14="http://schemas.microsoft.com/office/drawing/2010/main"/>
              </a:ext>
            </a:extLst>
          </a:blip>
          <a:srcRect/>
          <a:stretch>
            <a:fillRect/>
          </a:stretch>
        </p:blipFill>
        <p:spPr/>
      </p:pic>
      <p:sp>
        <p:nvSpPr>
          <p:cNvPr id="3" name="灯片编号占位符 2">
            <a:extLst>
              <a:ext uri="{FF2B5EF4-FFF2-40B4-BE49-F238E27FC236}">
                <a16:creationId xmlns:a16="http://schemas.microsoft.com/office/drawing/2014/main" id="{8BA90ABE-9CA3-4AE1-86B6-07D9BA7D0477}"/>
              </a:ext>
            </a:extLst>
          </p:cNvPr>
          <p:cNvSpPr>
            <a:spLocks noGrp="1"/>
          </p:cNvSpPr>
          <p:nvPr>
            <p:ph type="sldNum" sz="quarter" idx="12"/>
          </p:nvPr>
        </p:nvSpPr>
        <p:spPr/>
        <p:txBody>
          <a:bodyPr/>
          <a:lstStyle/>
          <a:p>
            <a:fld id="{8C03D14A-F467-4E71-B245-154B171B7094}" type="slidenum">
              <a:rPr lang="zh-CN" altLang="en-US" smtClean="0"/>
              <a:t>16</a:t>
            </a:fld>
            <a:endParaRPr lang="zh-CN" altLang="en-US"/>
          </a:p>
        </p:txBody>
      </p:sp>
      <p:sp>
        <p:nvSpPr>
          <p:cNvPr id="2" name="页脚占位符 1">
            <a:extLst>
              <a:ext uri="{FF2B5EF4-FFF2-40B4-BE49-F238E27FC236}">
                <a16:creationId xmlns:a16="http://schemas.microsoft.com/office/drawing/2014/main" id="{651AC20E-4B0A-434B-B79A-F8E2A6774ACB}"/>
              </a:ext>
            </a:extLst>
          </p:cNvPr>
          <p:cNvSpPr>
            <a:spLocks noGrp="1"/>
          </p:cNvSpPr>
          <p:nvPr>
            <p:ph type="ftr" sz="quarter" idx="10"/>
          </p:nvPr>
        </p:nvSpPr>
        <p:spPr/>
        <p:txBody>
          <a:bodyPr/>
          <a:lstStyle/>
          <a:p>
            <a:r>
              <a:rPr lang="zh-CN" altLang="en-US"/>
              <a:t>海纳百川 大道致远</a:t>
            </a:r>
            <a:endParaRPr lang="zh-CN" altLang="en-US" dirty="0"/>
          </a:p>
        </p:txBody>
      </p:sp>
      <p:sp>
        <p:nvSpPr>
          <p:cNvPr id="9" name="矩形 8">
            <a:extLst>
              <a:ext uri="{FF2B5EF4-FFF2-40B4-BE49-F238E27FC236}">
                <a16:creationId xmlns:a16="http://schemas.microsoft.com/office/drawing/2014/main" id="{98F4B0BB-7AE1-4B1E-A313-D757E7CA0C75}"/>
              </a:ext>
            </a:extLst>
          </p:cNvPr>
          <p:cNvSpPr/>
          <p:nvPr/>
        </p:nvSpPr>
        <p:spPr>
          <a:xfrm>
            <a:off x="660400" y="0"/>
            <a:ext cx="3995738" cy="5657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A-文本框 6">
            <a:extLst>
              <a:ext uri="{FF2B5EF4-FFF2-40B4-BE49-F238E27FC236}">
                <a16:creationId xmlns:a16="http://schemas.microsoft.com/office/drawing/2014/main" id="{713011B1-820C-4836-A023-9A4B3CC39D6F}"/>
              </a:ext>
            </a:extLst>
          </p:cNvPr>
          <p:cNvPicPr>
            <a:picLocks/>
          </p:cNvPicPr>
          <p:nvPr>
            <p:custDataLst>
              <p:tags r:id="rId1"/>
            </p:custDataLst>
          </p:nvPr>
        </p:nvPicPr>
        <p:blipFill>
          <a:blip r:embed="rId5" cstate="email">
            <a:extLst>
              <a:ext uri="{28A0092B-C50C-407E-A947-70E740481C1C}">
                <a14:useLocalDpi xmlns:a14="http://schemas.microsoft.com/office/drawing/2010/main"/>
              </a:ext>
            </a:extLst>
          </a:blip>
          <a:stretch>
            <a:fillRect/>
          </a:stretch>
        </p:blipFill>
        <p:spPr>
          <a:xfrm>
            <a:off x="2218272" y="-86952"/>
            <a:ext cx="1930401" cy="4516878"/>
          </a:xfrm>
          <a:prstGeom prst="rect">
            <a:avLst/>
          </a:prstGeom>
        </p:spPr>
      </p:pic>
      <p:sp>
        <p:nvSpPr>
          <p:cNvPr id="16" name="矩形 15">
            <a:extLst>
              <a:ext uri="{FF2B5EF4-FFF2-40B4-BE49-F238E27FC236}">
                <a16:creationId xmlns:a16="http://schemas.microsoft.com/office/drawing/2014/main" id="{E6CCA984-73B0-4FF2-9F96-DA87ED89FEB3}"/>
              </a:ext>
            </a:extLst>
          </p:cNvPr>
          <p:cNvSpPr/>
          <p:nvPr/>
        </p:nvSpPr>
        <p:spPr>
          <a:xfrm>
            <a:off x="670832" y="0"/>
            <a:ext cx="3995738" cy="5657850"/>
          </a:xfrm>
          <a:prstGeom prst="rect">
            <a:avLst/>
          </a:prstGeom>
          <a:gradFill>
            <a:gsLst>
              <a:gs pos="0">
                <a:schemeClr val="accent1">
                  <a:alpha val="0"/>
                </a:schemeClr>
              </a:gs>
              <a:gs pos="100000">
                <a:schemeClr val="accent1"/>
              </a:gs>
              <a:gs pos="37000">
                <a:schemeClr val="accent1">
                  <a:alpha val="20000"/>
                </a:schemeClr>
              </a:gs>
              <a:gs pos="61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5591C39-219B-449C-95AC-F8BF42D88CDA}"/>
              </a:ext>
            </a:extLst>
          </p:cNvPr>
          <p:cNvSpPr txBox="1"/>
          <p:nvPr/>
        </p:nvSpPr>
        <p:spPr>
          <a:xfrm>
            <a:off x="1036880" y="1105672"/>
            <a:ext cx="1422400" cy="808683"/>
          </a:xfrm>
          <a:prstGeom prst="rect">
            <a:avLst/>
          </a:prstGeom>
          <a:noFill/>
        </p:spPr>
        <p:txBody>
          <a:bodyPr wrap="square" lIns="0" rtlCol="0">
            <a:spAutoFit/>
          </a:bodyPr>
          <a:lstStyle/>
          <a:p>
            <a:pPr algn="l">
              <a:lnSpc>
                <a:spcPct val="130000"/>
              </a:lnSpc>
            </a:pPr>
            <a:r>
              <a:rPr lang="en-US" altLang="zh-CN" sz="4000" spc="130" dirty="0">
                <a:solidFill>
                  <a:schemeClr val="bg1"/>
                </a:solidFill>
              </a:rPr>
              <a:t>PART</a:t>
            </a:r>
            <a:endParaRPr lang="zh-CN" altLang="en-US" sz="4000" spc="130" dirty="0">
              <a:solidFill>
                <a:schemeClr val="bg1"/>
              </a:solidFill>
            </a:endParaRPr>
          </a:p>
        </p:txBody>
      </p:sp>
      <p:sp>
        <p:nvSpPr>
          <p:cNvPr id="11" name="文本框 10">
            <a:extLst>
              <a:ext uri="{FF2B5EF4-FFF2-40B4-BE49-F238E27FC236}">
                <a16:creationId xmlns:a16="http://schemas.microsoft.com/office/drawing/2014/main" id="{7F50C558-5E46-411F-9E79-8E1233D4CA4F}"/>
              </a:ext>
            </a:extLst>
          </p:cNvPr>
          <p:cNvSpPr txBox="1"/>
          <p:nvPr/>
        </p:nvSpPr>
        <p:spPr>
          <a:xfrm>
            <a:off x="1054100" y="2069056"/>
            <a:ext cx="3333108" cy="813364"/>
          </a:xfrm>
          <a:prstGeom prst="rect">
            <a:avLst/>
          </a:prstGeom>
          <a:noFill/>
        </p:spPr>
        <p:txBody>
          <a:bodyPr wrap="square" lIns="0" rtlCol="0">
            <a:spAutoFit/>
          </a:bodyPr>
          <a:lstStyle/>
          <a:p>
            <a:pPr algn="l">
              <a:lnSpc>
                <a:spcPct val="130000"/>
              </a:lnSpc>
            </a:pPr>
            <a:r>
              <a:rPr lang="zh-CN" altLang="en-US" sz="4000" b="1" spc="130" dirty="0">
                <a:solidFill>
                  <a:schemeClr val="bg1"/>
                </a:solidFill>
                <a:latin typeface="+mj-lt"/>
              </a:rPr>
              <a:t>算法实现</a:t>
            </a:r>
          </a:p>
        </p:txBody>
      </p:sp>
      <p:sp>
        <p:nvSpPr>
          <p:cNvPr id="12" name="文本框 11">
            <a:extLst>
              <a:ext uri="{FF2B5EF4-FFF2-40B4-BE49-F238E27FC236}">
                <a16:creationId xmlns:a16="http://schemas.microsoft.com/office/drawing/2014/main" id="{0D56937C-8636-4DF6-9B63-51E13B728526}"/>
              </a:ext>
            </a:extLst>
          </p:cNvPr>
          <p:cNvSpPr txBox="1"/>
          <p:nvPr/>
        </p:nvSpPr>
        <p:spPr>
          <a:xfrm>
            <a:off x="1054100" y="2928986"/>
            <a:ext cx="3333108" cy="1134862"/>
          </a:xfrm>
          <a:prstGeom prst="rect">
            <a:avLst/>
          </a:prstGeom>
          <a:noFill/>
        </p:spPr>
        <p:txBody>
          <a:bodyPr wrap="square" lIns="0" rtlCol="0">
            <a:spAutoFit/>
          </a:bodyPr>
          <a:lstStyle/>
          <a:p>
            <a:pPr>
              <a:lnSpc>
                <a:spcPct val="130000"/>
              </a:lnSpc>
            </a:pPr>
            <a:r>
              <a:rPr lang="zh-CN" altLang="en-US" spc="130" dirty="0">
                <a:solidFill>
                  <a:schemeClr val="bg1">
                    <a:lumMod val="75000"/>
                  </a:schemeClr>
                </a:solidFill>
              </a:rPr>
              <a:t>模拟心理咨询报告和数据集</a:t>
            </a:r>
          </a:p>
          <a:p>
            <a:pPr>
              <a:lnSpc>
                <a:spcPct val="130000"/>
              </a:lnSpc>
            </a:pPr>
            <a:r>
              <a:rPr lang="zh-CN" altLang="en-US" spc="130" dirty="0">
                <a:solidFill>
                  <a:schemeClr val="bg1">
                    <a:lumMod val="75000"/>
                  </a:schemeClr>
                </a:solidFill>
              </a:rPr>
              <a:t>预训练模型微调和量化部署</a:t>
            </a:r>
          </a:p>
          <a:p>
            <a:pPr>
              <a:lnSpc>
                <a:spcPct val="130000"/>
              </a:lnSpc>
            </a:pPr>
            <a:endParaRPr lang="zh-CN" altLang="en-US" spc="130" dirty="0">
              <a:solidFill>
                <a:schemeClr val="bg1">
                  <a:lumMod val="75000"/>
                </a:schemeClr>
              </a:solidFill>
            </a:endParaRPr>
          </a:p>
        </p:txBody>
      </p:sp>
    </p:spTree>
    <p:extLst>
      <p:ext uri="{BB962C8B-B14F-4D97-AF65-F5344CB8AC3E}">
        <p14:creationId xmlns:p14="http://schemas.microsoft.com/office/powerpoint/2010/main" val="3974735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0B518-7C51-F233-C290-C2B6BA026896}"/>
            </a:ext>
          </a:extLst>
        </p:cNvPr>
        <p:cNvGrpSpPr/>
        <p:nvPr/>
      </p:nvGrpSpPr>
      <p:grpSpPr>
        <a:xfrm>
          <a:off x="0" y="0"/>
          <a:ext cx="0" cy="0"/>
          <a:chOff x="0" y="0"/>
          <a:chExt cx="0" cy="0"/>
        </a:xfrm>
      </p:grpSpPr>
      <p:pic>
        <p:nvPicPr>
          <p:cNvPr id="8" name="图片占位符 7">
            <a:extLst>
              <a:ext uri="{FF2B5EF4-FFF2-40B4-BE49-F238E27FC236}">
                <a16:creationId xmlns:a16="http://schemas.microsoft.com/office/drawing/2014/main" id="{2D1E5C1F-83DD-6C15-8CF9-62218D510405}"/>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l="185" r="185"/>
          <a:stretch>
            <a:fillRect/>
          </a:stretch>
        </p:blipFill>
        <p:spPr>
          <a:xfrm>
            <a:off x="672433" y="0"/>
            <a:ext cx="3450305" cy="6858000"/>
          </a:xfrm>
        </p:spPr>
      </p:pic>
      <p:sp>
        <p:nvSpPr>
          <p:cNvPr id="3" name="页脚占位符 2">
            <a:extLst>
              <a:ext uri="{FF2B5EF4-FFF2-40B4-BE49-F238E27FC236}">
                <a16:creationId xmlns:a16="http://schemas.microsoft.com/office/drawing/2014/main" id="{34E668F8-7E57-BAF4-AE47-8EED67E7F1DE}"/>
              </a:ext>
            </a:extLst>
          </p:cNvPr>
          <p:cNvSpPr>
            <a:spLocks noGrp="1"/>
          </p:cNvSpPr>
          <p:nvPr>
            <p:ph type="ftr" sz="quarter" idx="10"/>
          </p:nvPr>
        </p:nvSpPr>
        <p:spPr/>
        <p:txBody>
          <a:bodyPr/>
          <a:lstStyle/>
          <a:p>
            <a:r>
              <a:rPr lang="zh-CN" altLang="en-US"/>
              <a:t>海纳百川 大道致远</a:t>
            </a:r>
            <a:endParaRPr lang="zh-CN" altLang="en-US" dirty="0"/>
          </a:p>
        </p:txBody>
      </p:sp>
      <p:sp>
        <p:nvSpPr>
          <p:cNvPr id="4" name="灯片编号占位符 3">
            <a:extLst>
              <a:ext uri="{FF2B5EF4-FFF2-40B4-BE49-F238E27FC236}">
                <a16:creationId xmlns:a16="http://schemas.microsoft.com/office/drawing/2014/main" id="{06583E19-3A0E-4584-2670-BA31ED63E9C4}"/>
              </a:ext>
            </a:extLst>
          </p:cNvPr>
          <p:cNvSpPr>
            <a:spLocks noGrp="1"/>
          </p:cNvSpPr>
          <p:nvPr>
            <p:ph type="sldNum" sz="quarter" idx="11"/>
          </p:nvPr>
        </p:nvSpPr>
        <p:spPr/>
        <p:txBody>
          <a:bodyPr/>
          <a:lstStyle/>
          <a:p>
            <a:fld id="{8C03D14A-F467-4E71-B245-154B171B7094}" type="slidenum">
              <a:rPr lang="zh-CN" altLang="en-US" smtClean="0"/>
              <a:t>17</a:t>
            </a:fld>
            <a:endParaRPr lang="zh-CN" altLang="en-US"/>
          </a:p>
        </p:txBody>
      </p:sp>
      <p:sp>
        <p:nvSpPr>
          <p:cNvPr id="27" name="任意多边形: 形状 26">
            <a:extLst>
              <a:ext uri="{FF2B5EF4-FFF2-40B4-BE49-F238E27FC236}">
                <a16:creationId xmlns:a16="http://schemas.microsoft.com/office/drawing/2014/main" id="{E5E4C4E0-4762-E3C7-2D07-76913475D893}"/>
              </a:ext>
            </a:extLst>
          </p:cNvPr>
          <p:cNvSpPr/>
          <p:nvPr/>
        </p:nvSpPr>
        <p:spPr>
          <a:xfrm>
            <a:off x="4470928" y="1483069"/>
            <a:ext cx="914400" cy="914400"/>
          </a:xfrm>
          <a:custGeom>
            <a:avLst/>
            <a:gdLst>
              <a:gd name="connsiteX0" fmla="*/ 288794 w 914400"/>
              <a:gd name="connsiteY0" fmla="*/ 356845 h 914400"/>
              <a:gd name="connsiteX1" fmla="*/ 288794 w 914400"/>
              <a:gd name="connsiteY1" fmla="*/ 600824 h 914400"/>
              <a:gd name="connsiteX2" fmla="*/ 300552 w 914400"/>
              <a:gd name="connsiteY2" fmla="*/ 629431 h 914400"/>
              <a:gd name="connsiteX3" fmla="*/ 329115 w 914400"/>
              <a:gd name="connsiteY3" fmla="*/ 641087 h 914400"/>
              <a:gd name="connsiteX4" fmla="*/ 356273 w 914400"/>
              <a:gd name="connsiteY4" fmla="*/ 641087 h 914400"/>
              <a:gd name="connsiteX5" fmla="*/ 356687 w 914400"/>
              <a:gd name="connsiteY5" fmla="*/ 724342 h 914400"/>
              <a:gd name="connsiteX6" fmla="*/ 367699 w 914400"/>
              <a:gd name="connsiteY6" fmla="*/ 751047 h 914400"/>
              <a:gd name="connsiteX7" fmla="*/ 394111 w 914400"/>
              <a:gd name="connsiteY7" fmla="*/ 762043 h 914400"/>
              <a:gd name="connsiteX8" fmla="*/ 420853 w 914400"/>
              <a:gd name="connsiteY8" fmla="*/ 751047 h 914400"/>
              <a:gd name="connsiteX9" fmla="*/ 431865 w 914400"/>
              <a:gd name="connsiteY9" fmla="*/ 724342 h 914400"/>
              <a:gd name="connsiteX10" fmla="*/ 431865 w 914400"/>
              <a:gd name="connsiteY10" fmla="*/ 641170 h 914400"/>
              <a:gd name="connsiteX11" fmla="*/ 482536 w 914400"/>
              <a:gd name="connsiteY11" fmla="*/ 641170 h 914400"/>
              <a:gd name="connsiteX12" fmla="*/ 482536 w 914400"/>
              <a:gd name="connsiteY12" fmla="*/ 724342 h 914400"/>
              <a:gd name="connsiteX13" fmla="*/ 493548 w 914400"/>
              <a:gd name="connsiteY13" fmla="*/ 751047 h 914400"/>
              <a:gd name="connsiteX14" fmla="*/ 520290 w 914400"/>
              <a:gd name="connsiteY14" fmla="*/ 762043 h 914400"/>
              <a:gd name="connsiteX15" fmla="*/ 547116 w 914400"/>
              <a:gd name="connsiteY15" fmla="*/ 751047 h 914400"/>
              <a:gd name="connsiteX16" fmla="*/ 558045 w 914400"/>
              <a:gd name="connsiteY16" fmla="*/ 724342 h 914400"/>
              <a:gd name="connsiteX17" fmla="*/ 558045 w 914400"/>
              <a:gd name="connsiteY17" fmla="*/ 641170 h 914400"/>
              <a:gd name="connsiteX18" fmla="*/ 585615 w 914400"/>
              <a:gd name="connsiteY18" fmla="*/ 641170 h 914400"/>
              <a:gd name="connsiteX19" fmla="*/ 613849 w 914400"/>
              <a:gd name="connsiteY19" fmla="*/ 629431 h 914400"/>
              <a:gd name="connsiteX20" fmla="*/ 625606 w 914400"/>
              <a:gd name="connsiteY20" fmla="*/ 600824 h 914400"/>
              <a:gd name="connsiteX21" fmla="*/ 625606 w 914400"/>
              <a:gd name="connsiteY21" fmla="*/ 356845 h 914400"/>
              <a:gd name="connsiteX22" fmla="*/ 677683 w 914400"/>
              <a:gd name="connsiteY22" fmla="*/ 349879 h 914400"/>
              <a:gd name="connsiteX23" fmla="*/ 651264 w 914400"/>
              <a:gd name="connsiteY23" fmla="*/ 360628 h 914400"/>
              <a:gd name="connsiteX24" fmla="*/ 640250 w 914400"/>
              <a:gd name="connsiteY24" fmla="*/ 387252 h 914400"/>
              <a:gd name="connsiteX25" fmla="*/ 640250 w 914400"/>
              <a:gd name="connsiteY25" fmla="*/ 544763 h 914400"/>
              <a:gd name="connsiteX26" fmla="*/ 651264 w 914400"/>
              <a:gd name="connsiteY26" fmla="*/ 571552 h 914400"/>
              <a:gd name="connsiteX27" fmla="*/ 677683 w 914400"/>
              <a:gd name="connsiteY27" fmla="*/ 582548 h 914400"/>
              <a:gd name="connsiteX28" fmla="*/ 704516 w 914400"/>
              <a:gd name="connsiteY28" fmla="*/ 571552 h 914400"/>
              <a:gd name="connsiteX29" fmla="*/ 715531 w 914400"/>
              <a:gd name="connsiteY29" fmla="*/ 544763 h 914400"/>
              <a:gd name="connsiteX30" fmla="*/ 715531 w 914400"/>
              <a:gd name="connsiteY30" fmla="*/ 387252 h 914400"/>
              <a:gd name="connsiteX31" fmla="*/ 704516 w 914400"/>
              <a:gd name="connsiteY31" fmla="*/ 360628 h 914400"/>
              <a:gd name="connsiteX32" fmla="*/ 677683 w 914400"/>
              <a:gd name="connsiteY32" fmla="*/ 349879 h 914400"/>
              <a:gd name="connsiteX33" fmla="*/ 236681 w 914400"/>
              <a:gd name="connsiteY33" fmla="*/ 349879 h 914400"/>
              <a:gd name="connsiteX34" fmla="*/ 209874 w 914400"/>
              <a:gd name="connsiteY34" fmla="*/ 360793 h 914400"/>
              <a:gd name="connsiteX35" fmla="*/ 198869 w 914400"/>
              <a:gd name="connsiteY35" fmla="*/ 387252 h 914400"/>
              <a:gd name="connsiteX36" fmla="*/ 198869 w 914400"/>
              <a:gd name="connsiteY36" fmla="*/ 544763 h 914400"/>
              <a:gd name="connsiteX37" fmla="*/ 209874 w 914400"/>
              <a:gd name="connsiteY37" fmla="*/ 571552 h 914400"/>
              <a:gd name="connsiteX38" fmla="*/ 236681 w 914400"/>
              <a:gd name="connsiteY38" fmla="*/ 582548 h 914400"/>
              <a:gd name="connsiteX39" fmla="*/ 263241 w 914400"/>
              <a:gd name="connsiteY39" fmla="*/ 571552 h 914400"/>
              <a:gd name="connsiteX40" fmla="*/ 274079 w 914400"/>
              <a:gd name="connsiteY40" fmla="*/ 544763 h 914400"/>
              <a:gd name="connsiteX41" fmla="*/ 274079 w 914400"/>
              <a:gd name="connsiteY41" fmla="*/ 387252 h 914400"/>
              <a:gd name="connsiteX42" fmla="*/ 263075 w 914400"/>
              <a:gd name="connsiteY42" fmla="*/ 360793 h 914400"/>
              <a:gd name="connsiteX43" fmla="*/ 236681 w 914400"/>
              <a:gd name="connsiteY43" fmla="*/ 349879 h 914400"/>
              <a:gd name="connsiteX44" fmla="*/ 534606 w 914400"/>
              <a:gd name="connsiteY44" fmla="*/ 253866 h 914400"/>
              <a:gd name="connsiteX45" fmla="*/ 544541 w 914400"/>
              <a:gd name="connsiteY45" fmla="*/ 258082 h 914400"/>
              <a:gd name="connsiteX46" fmla="*/ 548515 w 914400"/>
              <a:gd name="connsiteY46" fmla="*/ 268085 h 914400"/>
              <a:gd name="connsiteX47" fmla="*/ 544541 w 914400"/>
              <a:gd name="connsiteY47" fmla="*/ 278169 h 914400"/>
              <a:gd name="connsiteX48" fmla="*/ 534606 w 914400"/>
              <a:gd name="connsiteY48" fmla="*/ 282385 h 914400"/>
              <a:gd name="connsiteX49" fmla="*/ 524505 w 914400"/>
              <a:gd name="connsiteY49" fmla="*/ 278169 h 914400"/>
              <a:gd name="connsiteX50" fmla="*/ 520282 w 914400"/>
              <a:gd name="connsiteY50" fmla="*/ 268085 h 914400"/>
              <a:gd name="connsiteX51" fmla="*/ 524505 w 914400"/>
              <a:gd name="connsiteY51" fmla="*/ 258082 h 914400"/>
              <a:gd name="connsiteX52" fmla="*/ 534606 w 914400"/>
              <a:gd name="connsiteY52" fmla="*/ 253866 h 914400"/>
              <a:gd name="connsiteX53" fmla="*/ 379781 w 914400"/>
              <a:gd name="connsiteY53" fmla="*/ 253866 h 914400"/>
              <a:gd name="connsiteX54" fmla="*/ 389883 w 914400"/>
              <a:gd name="connsiteY54" fmla="*/ 258082 h 914400"/>
              <a:gd name="connsiteX55" fmla="*/ 394106 w 914400"/>
              <a:gd name="connsiteY55" fmla="*/ 268085 h 914400"/>
              <a:gd name="connsiteX56" fmla="*/ 389883 w 914400"/>
              <a:gd name="connsiteY56" fmla="*/ 278169 h 914400"/>
              <a:gd name="connsiteX57" fmla="*/ 379781 w 914400"/>
              <a:gd name="connsiteY57" fmla="*/ 282385 h 914400"/>
              <a:gd name="connsiteX58" fmla="*/ 369846 w 914400"/>
              <a:gd name="connsiteY58" fmla="*/ 278169 h 914400"/>
              <a:gd name="connsiteX59" fmla="*/ 365872 w 914400"/>
              <a:gd name="connsiteY59" fmla="*/ 268085 h 914400"/>
              <a:gd name="connsiteX60" fmla="*/ 369846 w 914400"/>
              <a:gd name="connsiteY60" fmla="*/ 258082 h 914400"/>
              <a:gd name="connsiteX61" fmla="*/ 379781 w 914400"/>
              <a:gd name="connsiteY61" fmla="*/ 253866 h 914400"/>
              <a:gd name="connsiteX62" fmla="*/ 349728 w 914400"/>
              <a:gd name="connsiteY62" fmla="*/ 153105 h 914400"/>
              <a:gd name="connsiteX63" fmla="*/ 347906 w 914400"/>
              <a:gd name="connsiteY63" fmla="*/ 160462 h 914400"/>
              <a:gd name="connsiteX64" fmla="*/ 373903 w 914400"/>
              <a:gd name="connsiteY64" fmla="*/ 208404 h 914400"/>
              <a:gd name="connsiteX65" fmla="*/ 310815 w 914400"/>
              <a:gd name="connsiteY65" fmla="*/ 264612 h 914400"/>
              <a:gd name="connsiteX66" fmla="*/ 287301 w 914400"/>
              <a:gd name="connsiteY66" fmla="*/ 343553 h 914400"/>
              <a:gd name="connsiteX67" fmla="*/ 626672 w 914400"/>
              <a:gd name="connsiteY67" fmla="*/ 343553 h 914400"/>
              <a:gd name="connsiteX68" fmla="*/ 603241 w 914400"/>
              <a:gd name="connsiteY68" fmla="*/ 264612 h 914400"/>
              <a:gd name="connsiteX69" fmla="*/ 540484 w 914400"/>
              <a:gd name="connsiteY69" fmla="*/ 208404 h 914400"/>
              <a:gd name="connsiteX70" fmla="*/ 566564 w 914400"/>
              <a:gd name="connsiteY70" fmla="*/ 160462 h 914400"/>
              <a:gd name="connsiteX71" fmla="*/ 564660 w 914400"/>
              <a:gd name="connsiteY71" fmla="*/ 153105 h 914400"/>
              <a:gd name="connsiteX72" fmla="*/ 557374 w 914400"/>
              <a:gd name="connsiteY72" fmla="*/ 155253 h 914400"/>
              <a:gd name="connsiteX73" fmla="*/ 530962 w 914400"/>
              <a:gd name="connsiteY73" fmla="*/ 203692 h 914400"/>
              <a:gd name="connsiteX74" fmla="*/ 457194 w 914400"/>
              <a:gd name="connsiteY74" fmla="*/ 188235 h 914400"/>
              <a:gd name="connsiteX75" fmla="*/ 383425 w 914400"/>
              <a:gd name="connsiteY75" fmla="*/ 203692 h 914400"/>
              <a:gd name="connsiteX76" fmla="*/ 357013 w 914400"/>
              <a:gd name="connsiteY76" fmla="*/ 155253 h 914400"/>
              <a:gd name="connsiteX77" fmla="*/ 349728 w 914400"/>
              <a:gd name="connsiteY77" fmla="*/ 153105 h 914400"/>
              <a:gd name="connsiteX78" fmla="*/ 457200 w 914400"/>
              <a:gd name="connsiteY78" fmla="*/ 0 h 914400"/>
              <a:gd name="connsiteX79" fmla="*/ 914400 w 914400"/>
              <a:gd name="connsiteY79" fmla="*/ 457200 h 914400"/>
              <a:gd name="connsiteX80" fmla="*/ 457200 w 914400"/>
              <a:gd name="connsiteY80" fmla="*/ 914400 h 914400"/>
              <a:gd name="connsiteX81" fmla="*/ 0 w 914400"/>
              <a:gd name="connsiteY81" fmla="*/ 457200 h 914400"/>
              <a:gd name="connsiteX82" fmla="*/ 457200 w 914400"/>
              <a:gd name="connsiteY82"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914400" h="914400">
                <a:moveTo>
                  <a:pt x="288794" y="356845"/>
                </a:moveTo>
                <a:lnTo>
                  <a:pt x="288794" y="600824"/>
                </a:lnTo>
                <a:cubicBezTo>
                  <a:pt x="288794" y="612068"/>
                  <a:pt x="292686" y="621576"/>
                  <a:pt x="300552" y="629431"/>
                </a:cubicBezTo>
                <a:cubicBezTo>
                  <a:pt x="308334" y="637202"/>
                  <a:pt x="317856" y="641087"/>
                  <a:pt x="329115" y="641087"/>
                </a:cubicBezTo>
                <a:lnTo>
                  <a:pt x="356273" y="641087"/>
                </a:lnTo>
                <a:lnTo>
                  <a:pt x="356687" y="724342"/>
                </a:lnTo>
                <a:cubicBezTo>
                  <a:pt x="356687" y="734842"/>
                  <a:pt x="360330" y="743689"/>
                  <a:pt x="367699" y="751047"/>
                </a:cubicBezTo>
                <a:cubicBezTo>
                  <a:pt x="374984" y="758405"/>
                  <a:pt x="383843" y="762043"/>
                  <a:pt x="394111" y="762043"/>
                </a:cubicBezTo>
                <a:cubicBezTo>
                  <a:pt x="404625" y="762043"/>
                  <a:pt x="413567" y="758405"/>
                  <a:pt x="420853" y="751047"/>
                </a:cubicBezTo>
                <a:cubicBezTo>
                  <a:pt x="428222" y="743689"/>
                  <a:pt x="431865" y="734842"/>
                  <a:pt x="431865" y="724342"/>
                </a:cubicBezTo>
                <a:lnTo>
                  <a:pt x="431865" y="641170"/>
                </a:lnTo>
                <a:lnTo>
                  <a:pt x="482536" y="641170"/>
                </a:lnTo>
                <a:lnTo>
                  <a:pt x="482536" y="724342"/>
                </a:lnTo>
                <a:cubicBezTo>
                  <a:pt x="482536" y="734842"/>
                  <a:pt x="486178" y="743689"/>
                  <a:pt x="493548" y="751047"/>
                </a:cubicBezTo>
                <a:cubicBezTo>
                  <a:pt x="500833" y="758405"/>
                  <a:pt x="509776" y="762043"/>
                  <a:pt x="520290" y="762043"/>
                </a:cubicBezTo>
                <a:cubicBezTo>
                  <a:pt x="530805" y="762043"/>
                  <a:pt x="539747" y="758405"/>
                  <a:pt x="547116" y="751047"/>
                </a:cubicBezTo>
                <a:cubicBezTo>
                  <a:pt x="554402" y="743689"/>
                  <a:pt x="558045" y="734842"/>
                  <a:pt x="558045" y="724342"/>
                </a:cubicBezTo>
                <a:lnTo>
                  <a:pt x="558045" y="641170"/>
                </a:lnTo>
                <a:lnTo>
                  <a:pt x="585615" y="641170"/>
                </a:lnTo>
                <a:cubicBezTo>
                  <a:pt x="596627" y="641170"/>
                  <a:pt x="605984" y="637202"/>
                  <a:pt x="613849" y="629431"/>
                </a:cubicBezTo>
                <a:cubicBezTo>
                  <a:pt x="621714" y="621576"/>
                  <a:pt x="625606" y="612068"/>
                  <a:pt x="625606" y="600824"/>
                </a:cubicBezTo>
                <a:lnTo>
                  <a:pt x="625606" y="356845"/>
                </a:lnTo>
                <a:close/>
                <a:moveTo>
                  <a:pt x="677683" y="349879"/>
                </a:moveTo>
                <a:cubicBezTo>
                  <a:pt x="667414" y="349879"/>
                  <a:pt x="658636" y="353434"/>
                  <a:pt x="651264" y="360628"/>
                </a:cubicBezTo>
                <a:cubicBezTo>
                  <a:pt x="643976" y="367822"/>
                  <a:pt x="640250" y="376752"/>
                  <a:pt x="640250" y="387252"/>
                </a:cubicBezTo>
                <a:lnTo>
                  <a:pt x="640250" y="544763"/>
                </a:lnTo>
                <a:cubicBezTo>
                  <a:pt x="640250" y="555263"/>
                  <a:pt x="643976" y="564193"/>
                  <a:pt x="651264" y="571552"/>
                </a:cubicBezTo>
                <a:cubicBezTo>
                  <a:pt x="658636" y="578828"/>
                  <a:pt x="667414" y="582548"/>
                  <a:pt x="677683" y="582548"/>
                </a:cubicBezTo>
                <a:cubicBezTo>
                  <a:pt x="688202" y="582548"/>
                  <a:pt x="697145" y="578828"/>
                  <a:pt x="704516" y="571552"/>
                </a:cubicBezTo>
                <a:cubicBezTo>
                  <a:pt x="711805" y="564193"/>
                  <a:pt x="715531" y="555263"/>
                  <a:pt x="715531" y="544763"/>
                </a:cubicBezTo>
                <a:lnTo>
                  <a:pt x="715531" y="387252"/>
                </a:lnTo>
                <a:cubicBezTo>
                  <a:pt x="715531" y="376752"/>
                  <a:pt x="711805" y="367822"/>
                  <a:pt x="704516" y="360628"/>
                </a:cubicBezTo>
                <a:cubicBezTo>
                  <a:pt x="697145" y="353434"/>
                  <a:pt x="688202" y="349879"/>
                  <a:pt x="677683" y="349879"/>
                </a:cubicBezTo>
                <a:close/>
                <a:moveTo>
                  <a:pt x="236681" y="349879"/>
                </a:moveTo>
                <a:cubicBezTo>
                  <a:pt x="226174" y="349879"/>
                  <a:pt x="217237" y="353517"/>
                  <a:pt x="209874" y="360793"/>
                </a:cubicBezTo>
                <a:cubicBezTo>
                  <a:pt x="202593" y="368152"/>
                  <a:pt x="198869" y="376917"/>
                  <a:pt x="198869" y="387252"/>
                </a:cubicBezTo>
                <a:lnTo>
                  <a:pt x="198869" y="544763"/>
                </a:lnTo>
                <a:cubicBezTo>
                  <a:pt x="198869" y="555263"/>
                  <a:pt x="202593" y="564193"/>
                  <a:pt x="209874" y="571552"/>
                </a:cubicBezTo>
                <a:cubicBezTo>
                  <a:pt x="217237" y="578828"/>
                  <a:pt x="226174" y="582548"/>
                  <a:pt x="236681" y="582548"/>
                </a:cubicBezTo>
                <a:cubicBezTo>
                  <a:pt x="247189" y="582548"/>
                  <a:pt x="256042" y="578828"/>
                  <a:pt x="263241" y="571552"/>
                </a:cubicBezTo>
                <a:cubicBezTo>
                  <a:pt x="270439" y="564193"/>
                  <a:pt x="274079" y="555263"/>
                  <a:pt x="274079" y="544763"/>
                </a:cubicBezTo>
                <a:lnTo>
                  <a:pt x="274079" y="387252"/>
                </a:lnTo>
                <a:cubicBezTo>
                  <a:pt x="274079" y="376917"/>
                  <a:pt x="270356" y="368152"/>
                  <a:pt x="263075" y="360793"/>
                </a:cubicBezTo>
                <a:cubicBezTo>
                  <a:pt x="255712" y="353517"/>
                  <a:pt x="246941" y="349879"/>
                  <a:pt x="236681" y="349879"/>
                </a:cubicBezTo>
                <a:close/>
                <a:moveTo>
                  <a:pt x="534606" y="253866"/>
                </a:moveTo>
                <a:cubicBezTo>
                  <a:pt x="538497" y="253866"/>
                  <a:pt x="541809" y="255272"/>
                  <a:pt x="544541" y="258082"/>
                </a:cubicBezTo>
                <a:cubicBezTo>
                  <a:pt x="547190" y="260893"/>
                  <a:pt x="548515" y="264199"/>
                  <a:pt x="548515" y="268085"/>
                </a:cubicBezTo>
                <a:cubicBezTo>
                  <a:pt x="548515" y="272052"/>
                  <a:pt x="547190" y="275358"/>
                  <a:pt x="544541" y="278169"/>
                </a:cubicBezTo>
                <a:cubicBezTo>
                  <a:pt x="541809" y="280979"/>
                  <a:pt x="538497" y="282385"/>
                  <a:pt x="534606" y="282385"/>
                </a:cubicBezTo>
                <a:cubicBezTo>
                  <a:pt x="530714" y="282385"/>
                  <a:pt x="527320" y="280979"/>
                  <a:pt x="524505" y="278169"/>
                </a:cubicBezTo>
                <a:cubicBezTo>
                  <a:pt x="521690" y="275358"/>
                  <a:pt x="520282" y="272052"/>
                  <a:pt x="520282" y="268085"/>
                </a:cubicBezTo>
                <a:cubicBezTo>
                  <a:pt x="520282" y="264199"/>
                  <a:pt x="521690" y="260893"/>
                  <a:pt x="524505" y="258082"/>
                </a:cubicBezTo>
                <a:cubicBezTo>
                  <a:pt x="527320" y="255272"/>
                  <a:pt x="530714" y="253866"/>
                  <a:pt x="534606" y="253866"/>
                </a:cubicBezTo>
                <a:close/>
                <a:moveTo>
                  <a:pt x="379781" y="253866"/>
                </a:moveTo>
                <a:cubicBezTo>
                  <a:pt x="383673" y="253866"/>
                  <a:pt x="387068" y="255272"/>
                  <a:pt x="389883" y="258082"/>
                </a:cubicBezTo>
                <a:cubicBezTo>
                  <a:pt x="392697" y="260893"/>
                  <a:pt x="394106" y="264199"/>
                  <a:pt x="394106" y="268085"/>
                </a:cubicBezTo>
                <a:cubicBezTo>
                  <a:pt x="394106" y="272052"/>
                  <a:pt x="392697" y="275358"/>
                  <a:pt x="389883" y="278169"/>
                </a:cubicBezTo>
                <a:cubicBezTo>
                  <a:pt x="387068" y="280979"/>
                  <a:pt x="383673" y="282385"/>
                  <a:pt x="379781" y="282385"/>
                </a:cubicBezTo>
                <a:cubicBezTo>
                  <a:pt x="375891" y="282385"/>
                  <a:pt x="372579" y="280979"/>
                  <a:pt x="369846" y="278169"/>
                </a:cubicBezTo>
                <a:cubicBezTo>
                  <a:pt x="367197" y="275358"/>
                  <a:pt x="365872" y="272052"/>
                  <a:pt x="365872" y="268085"/>
                </a:cubicBezTo>
                <a:cubicBezTo>
                  <a:pt x="365872" y="264199"/>
                  <a:pt x="367197" y="260893"/>
                  <a:pt x="369846" y="258082"/>
                </a:cubicBezTo>
                <a:cubicBezTo>
                  <a:pt x="372579" y="255272"/>
                  <a:pt x="375891" y="253866"/>
                  <a:pt x="379781" y="253866"/>
                </a:cubicBezTo>
                <a:close/>
                <a:moveTo>
                  <a:pt x="349728" y="153105"/>
                </a:moveTo>
                <a:cubicBezTo>
                  <a:pt x="346747" y="154840"/>
                  <a:pt x="346168" y="157237"/>
                  <a:pt x="347906" y="160462"/>
                </a:cubicBezTo>
                <a:lnTo>
                  <a:pt x="373903" y="208404"/>
                </a:lnTo>
                <a:cubicBezTo>
                  <a:pt x="347492" y="221878"/>
                  <a:pt x="326463" y="240559"/>
                  <a:pt x="310815" y="264612"/>
                </a:cubicBezTo>
                <a:cubicBezTo>
                  <a:pt x="295167" y="288667"/>
                  <a:pt x="287301" y="315035"/>
                  <a:pt x="287301" y="343553"/>
                </a:cubicBezTo>
                <a:lnTo>
                  <a:pt x="626672" y="343553"/>
                </a:lnTo>
                <a:cubicBezTo>
                  <a:pt x="626672" y="315035"/>
                  <a:pt x="618890" y="288667"/>
                  <a:pt x="603241" y="264612"/>
                </a:cubicBezTo>
                <a:cubicBezTo>
                  <a:pt x="587593" y="240559"/>
                  <a:pt x="566646" y="221878"/>
                  <a:pt x="540484" y="208404"/>
                </a:cubicBezTo>
                <a:lnTo>
                  <a:pt x="566564" y="160462"/>
                </a:lnTo>
                <a:cubicBezTo>
                  <a:pt x="568220" y="157237"/>
                  <a:pt x="567641" y="154840"/>
                  <a:pt x="564660" y="153105"/>
                </a:cubicBezTo>
                <a:cubicBezTo>
                  <a:pt x="561514" y="151617"/>
                  <a:pt x="559112" y="152360"/>
                  <a:pt x="557374" y="155253"/>
                </a:cubicBezTo>
                <a:lnTo>
                  <a:pt x="530962" y="203692"/>
                </a:lnTo>
                <a:cubicBezTo>
                  <a:pt x="507697" y="193360"/>
                  <a:pt x="483108" y="188235"/>
                  <a:pt x="457194" y="188235"/>
                </a:cubicBezTo>
                <a:cubicBezTo>
                  <a:pt x="431279" y="188235"/>
                  <a:pt x="406690" y="193360"/>
                  <a:pt x="383425" y="203692"/>
                </a:cubicBezTo>
                <a:lnTo>
                  <a:pt x="357013" y="155253"/>
                </a:lnTo>
                <a:cubicBezTo>
                  <a:pt x="355358" y="152360"/>
                  <a:pt x="352874" y="151617"/>
                  <a:pt x="349728" y="153105"/>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B62D499F-4C72-D6F5-F374-40771A8F7A7A}"/>
              </a:ext>
            </a:extLst>
          </p:cNvPr>
          <p:cNvSpPr/>
          <p:nvPr/>
        </p:nvSpPr>
        <p:spPr>
          <a:xfrm>
            <a:off x="4470928" y="3191437"/>
            <a:ext cx="914400" cy="914400"/>
          </a:xfrm>
          <a:custGeom>
            <a:avLst/>
            <a:gdLst>
              <a:gd name="connsiteX0" fmla="*/ 467364 w 914400"/>
              <a:gd name="connsiteY0" fmla="*/ 429048 h 914400"/>
              <a:gd name="connsiteX1" fmla="*/ 490402 w 914400"/>
              <a:gd name="connsiteY1" fmla="*/ 452057 h 914400"/>
              <a:gd name="connsiteX2" fmla="*/ 467364 w 914400"/>
              <a:gd name="connsiteY2" fmla="*/ 473788 h 914400"/>
              <a:gd name="connsiteX3" fmla="*/ 444327 w 914400"/>
              <a:gd name="connsiteY3" fmla="*/ 452057 h 914400"/>
              <a:gd name="connsiteX4" fmla="*/ 467364 w 914400"/>
              <a:gd name="connsiteY4" fmla="*/ 429048 h 914400"/>
              <a:gd name="connsiteX5" fmla="*/ 388012 w 914400"/>
              <a:gd name="connsiteY5" fmla="*/ 429048 h 914400"/>
              <a:gd name="connsiteX6" fmla="*/ 411050 w 914400"/>
              <a:gd name="connsiteY6" fmla="*/ 452057 h 914400"/>
              <a:gd name="connsiteX7" fmla="*/ 388012 w 914400"/>
              <a:gd name="connsiteY7" fmla="*/ 473788 h 914400"/>
              <a:gd name="connsiteX8" fmla="*/ 364975 w 914400"/>
              <a:gd name="connsiteY8" fmla="*/ 452057 h 914400"/>
              <a:gd name="connsiteX9" fmla="*/ 388012 w 914400"/>
              <a:gd name="connsiteY9" fmla="*/ 429048 h 914400"/>
              <a:gd name="connsiteX10" fmla="*/ 308661 w 914400"/>
              <a:gd name="connsiteY10" fmla="*/ 429048 h 914400"/>
              <a:gd name="connsiteX11" fmla="*/ 330418 w 914400"/>
              <a:gd name="connsiteY11" fmla="*/ 452057 h 914400"/>
              <a:gd name="connsiteX12" fmla="*/ 308661 w 914400"/>
              <a:gd name="connsiteY12" fmla="*/ 473788 h 914400"/>
              <a:gd name="connsiteX13" fmla="*/ 285623 w 914400"/>
              <a:gd name="connsiteY13" fmla="*/ 452057 h 914400"/>
              <a:gd name="connsiteX14" fmla="*/ 308661 w 914400"/>
              <a:gd name="connsiteY14" fmla="*/ 429048 h 914400"/>
              <a:gd name="connsiteX15" fmla="*/ 540397 w 914400"/>
              <a:gd name="connsiteY15" fmla="*/ 346089 h 914400"/>
              <a:gd name="connsiteX16" fmla="*/ 599295 w 914400"/>
              <a:gd name="connsiteY16" fmla="*/ 455993 h 914400"/>
              <a:gd name="connsiteX17" fmla="*/ 489181 w 914400"/>
              <a:gd name="connsiteY17" fmla="*/ 595289 h 914400"/>
              <a:gd name="connsiteX18" fmla="*/ 545518 w 914400"/>
              <a:gd name="connsiteY18" fmla="*/ 602957 h 914400"/>
              <a:gd name="connsiteX19" fmla="*/ 646669 w 914400"/>
              <a:gd name="connsiteY19" fmla="*/ 577399 h 914400"/>
              <a:gd name="connsiteX20" fmla="*/ 706848 w 914400"/>
              <a:gd name="connsiteY20" fmla="*/ 602957 h 914400"/>
              <a:gd name="connsiteX21" fmla="*/ 683800 w 914400"/>
              <a:gd name="connsiteY21" fmla="*/ 548005 h 914400"/>
              <a:gd name="connsiteX22" fmla="*/ 713249 w 914400"/>
              <a:gd name="connsiteY22" fmla="*/ 473885 h 914400"/>
              <a:gd name="connsiteX23" fmla="*/ 545518 w 914400"/>
              <a:gd name="connsiteY23" fmla="*/ 346089 h 914400"/>
              <a:gd name="connsiteX24" fmla="*/ 540397 w 914400"/>
              <a:gd name="connsiteY24" fmla="*/ 346089 h 914400"/>
              <a:gd name="connsiteX25" fmla="*/ 388012 w 914400"/>
              <a:gd name="connsiteY25" fmla="*/ 311444 h 914400"/>
              <a:gd name="connsiteX26" fmla="*/ 201152 w 914400"/>
              <a:gd name="connsiteY26" fmla="*/ 454614 h 914400"/>
              <a:gd name="connsiteX27" fmla="*/ 234429 w 914400"/>
              <a:gd name="connsiteY27" fmla="*/ 536425 h 914400"/>
              <a:gd name="connsiteX28" fmla="*/ 207551 w 914400"/>
              <a:gd name="connsiteY28" fmla="*/ 599062 h 914400"/>
              <a:gd name="connsiteX29" fmla="*/ 275384 w 914400"/>
              <a:gd name="connsiteY29" fmla="*/ 569661 h 914400"/>
              <a:gd name="connsiteX30" fmla="*/ 388012 w 914400"/>
              <a:gd name="connsiteY30" fmla="*/ 599062 h 914400"/>
              <a:gd name="connsiteX31" fmla="*/ 475043 w 914400"/>
              <a:gd name="connsiteY31" fmla="*/ 582444 h 914400"/>
              <a:gd name="connsiteX32" fmla="*/ 574872 w 914400"/>
              <a:gd name="connsiteY32" fmla="*/ 454614 h 914400"/>
              <a:gd name="connsiteX33" fmla="*/ 522398 w 914400"/>
              <a:gd name="connsiteY33" fmla="*/ 354906 h 914400"/>
              <a:gd name="connsiteX34" fmla="*/ 388012 w 914400"/>
              <a:gd name="connsiteY34" fmla="*/ 311444 h 914400"/>
              <a:gd name="connsiteX35" fmla="*/ 457200 w 914400"/>
              <a:gd name="connsiteY35" fmla="*/ 0 h 914400"/>
              <a:gd name="connsiteX36" fmla="*/ 914400 w 914400"/>
              <a:gd name="connsiteY36" fmla="*/ 457200 h 914400"/>
              <a:gd name="connsiteX37" fmla="*/ 457200 w 914400"/>
              <a:gd name="connsiteY37" fmla="*/ 914400 h 914400"/>
              <a:gd name="connsiteX38" fmla="*/ 0 w 914400"/>
              <a:gd name="connsiteY38" fmla="*/ 457200 h 914400"/>
              <a:gd name="connsiteX39" fmla="*/ 457200 w 914400"/>
              <a:gd name="connsiteY3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4400" h="914400">
                <a:moveTo>
                  <a:pt x="467364" y="429048"/>
                </a:moveTo>
                <a:cubicBezTo>
                  <a:pt x="480162" y="429048"/>
                  <a:pt x="490402" y="439275"/>
                  <a:pt x="490402" y="452057"/>
                </a:cubicBezTo>
                <a:cubicBezTo>
                  <a:pt x="490402" y="463562"/>
                  <a:pt x="480162" y="473788"/>
                  <a:pt x="467364" y="473788"/>
                </a:cubicBezTo>
                <a:cubicBezTo>
                  <a:pt x="454565" y="473788"/>
                  <a:pt x="444327" y="463562"/>
                  <a:pt x="444327" y="452057"/>
                </a:cubicBezTo>
                <a:cubicBezTo>
                  <a:pt x="444327" y="439275"/>
                  <a:pt x="454565" y="429048"/>
                  <a:pt x="467364" y="429048"/>
                </a:cubicBezTo>
                <a:close/>
                <a:moveTo>
                  <a:pt x="388012" y="429048"/>
                </a:moveTo>
                <a:cubicBezTo>
                  <a:pt x="400811" y="429048"/>
                  <a:pt x="411050" y="439275"/>
                  <a:pt x="411050" y="452057"/>
                </a:cubicBezTo>
                <a:cubicBezTo>
                  <a:pt x="411050" y="464841"/>
                  <a:pt x="400811" y="473788"/>
                  <a:pt x="388012" y="473788"/>
                </a:cubicBezTo>
                <a:cubicBezTo>
                  <a:pt x="375214" y="473788"/>
                  <a:pt x="364975" y="463562"/>
                  <a:pt x="364975" y="452057"/>
                </a:cubicBezTo>
                <a:cubicBezTo>
                  <a:pt x="364975" y="439275"/>
                  <a:pt x="375214" y="429048"/>
                  <a:pt x="388012" y="429048"/>
                </a:cubicBezTo>
                <a:close/>
                <a:moveTo>
                  <a:pt x="308661" y="429048"/>
                </a:moveTo>
                <a:cubicBezTo>
                  <a:pt x="321459" y="429048"/>
                  <a:pt x="330418" y="439275"/>
                  <a:pt x="330418" y="452057"/>
                </a:cubicBezTo>
                <a:cubicBezTo>
                  <a:pt x="330418" y="464841"/>
                  <a:pt x="321459" y="473788"/>
                  <a:pt x="308661" y="473788"/>
                </a:cubicBezTo>
                <a:cubicBezTo>
                  <a:pt x="295863" y="473788"/>
                  <a:pt x="285623" y="463562"/>
                  <a:pt x="285623" y="452057"/>
                </a:cubicBezTo>
                <a:cubicBezTo>
                  <a:pt x="285623" y="439275"/>
                  <a:pt x="295863" y="429048"/>
                  <a:pt x="308661" y="429048"/>
                </a:cubicBezTo>
                <a:close/>
                <a:moveTo>
                  <a:pt x="540397" y="346089"/>
                </a:moveTo>
                <a:cubicBezTo>
                  <a:pt x="576247" y="374204"/>
                  <a:pt x="599295" y="412543"/>
                  <a:pt x="599295" y="455993"/>
                </a:cubicBezTo>
                <a:cubicBezTo>
                  <a:pt x="599295" y="516057"/>
                  <a:pt x="554481" y="569731"/>
                  <a:pt x="489181" y="595289"/>
                </a:cubicBezTo>
                <a:cubicBezTo>
                  <a:pt x="507106" y="600402"/>
                  <a:pt x="526312" y="602957"/>
                  <a:pt x="545518" y="602957"/>
                </a:cubicBezTo>
                <a:cubicBezTo>
                  <a:pt x="583930" y="602957"/>
                  <a:pt x="618501" y="594012"/>
                  <a:pt x="646669" y="577399"/>
                </a:cubicBezTo>
                <a:lnTo>
                  <a:pt x="706848" y="602957"/>
                </a:lnTo>
                <a:lnTo>
                  <a:pt x="683800" y="548005"/>
                </a:lnTo>
                <a:cubicBezTo>
                  <a:pt x="701726" y="527558"/>
                  <a:pt x="713249" y="502000"/>
                  <a:pt x="713249" y="473885"/>
                </a:cubicBezTo>
                <a:cubicBezTo>
                  <a:pt x="713249" y="403597"/>
                  <a:pt x="637706" y="346089"/>
                  <a:pt x="545518" y="346089"/>
                </a:cubicBezTo>
                <a:cubicBezTo>
                  <a:pt x="544237" y="346089"/>
                  <a:pt x="542957" y="346089"/>
                  <a:pt x="540397" y="346089"/>
                </a:cubicBezTo>
                <a:close/>
                <a:moveTo>
                  <a:pt x="388012" y="311444"/>
                </a:moveTo>
                <a:cubicBezTo>
                  <a:pt x="284343" y="311444"/>
                  <a:pt x="201152" y="375360"/>
                  <a:pt x="201152" y="454614"/>
                </a:cubicBezTo>
                <a:cubicBezTo>
                  <a:pt x="201152" y="485293"/>
                  <a:pt x="213951" y="513416"/>
                  <a:pt x="234429" y="536425"/>
                </a:cubicBezTo>
                <a:lnTo>
                  <a:pt x="207551" y="599062"/>
                </a:lnTo>
                <a:lnTo>
                  <a:pt x="275384" y="569661"/>
                </a:lnTo>
                <a:cubicBezTo>
                  <a:pt x="307381" y="587557"/>
                  <a:pt x="345777" y="599062"/>
                  <a:pt x="388012" y="599062"/>
                </a:cubicBezTo>
                <a:cubicBezTo>
                  <a:pt x="418729" y="599062"/>
                  <a:pt x="448166" y="592671"/>
                  <a:pt x="475043" y="582444"/>
                </a:cubicBezTo>
                <a:cubicBezTo>
                  <a:pt x="533917" y="558156"/>
                  <a:pt x="574872" y="510860"/>
                  <a:pt x="574872" y="454614"/>
                </a:cubicBezTo>
                <a:cubicBezTo>
                  <a:pt x="574872" y="416266"/>
                  <a:pt x="554395" y="380473"/>
                  <a:pt x="522398" y="354906"/>
                </a:cubicBezTo>
                <a:cubicBezTo>
                  <a:pt x="487842" y="328062"/>
                  <a:pt x="440487" y="311444"/>
                  <a:pt x="388012" y="311444"/>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FC8C5108-21CA-3990-9ED6-DE7814783BB2}"/>
              </a:ext>
            </a:extLst>
          </p:cNvPr>
          <p:cNvSpPr/>
          <p:nvPr/>
        </p:nvSpPr>
        <p:spPr>
          <a:xfrm>
            <a:off x="4470928" y="4899805"/>
            <a:ext cx="914400" cy="914400"/>
          </a:xfrm>
          <a:custGeom>
            <a:avLst/>
            <a:gdLst>
              <a:gd name="connsiteX0" fmla="*/ 457201 w 914400"/>
              <a:gd name="connsiteY0" fmla="*/ 540368 h 914400"/>
              <a:gd name="connsiteX1" fmla="*/ 412733 w 914400"/>
              <a:gd name="connsiteY1" fmla="*/ 584317 h 914400"/>
              <a:gd name="connsiteX2" fmla="*/ 457201 w 914400"/>
              <a:gd name="connsiteY2" fmla="*/ 628267 h 914400"/>
              <a:gd name="connsiteX3" fmla="*/ 501670 w 914400"/>
              <a:gd name="connsiteY3" fmla="*/ 584317 h 914400"/>
              <a:gd name="connsiteX4" fmla="*/ 457201 w 914400"/>
              <a:gd name="connsiteY4" fmla="*/ 540368 h 914400"/>
              <a:gd name="connsiteX5" fmla="*/ 457200 w 914400"/>
              <a:gd name="connsiteY5" fmla="*/ 408000 h 914400"/>
              <a:gd name="connsiteX6" fmla="*/ 307637 w 914400"/>
              <a:gd name="connsiteY6" fmla="*/ 491143 h 914400"/>
              <a:gd name="connsiteX7" fmla="*/ 316530 w 914400"/>
              <a:gd name="connsiteY7" fmla="*/ 528276 h 914400"/>
              <a:gd name="connsiteX8" fmla="*/ 352910 w 914400"/>
              <a:gd name="connsiteY8" fmla="*/ 520203 h 914400"/>
              <a:gd name="connsiteX9" fmla="*/ 457200 w 914400"/>
              <a:gd name="connsiteY9" fmla="*/ 462083 h 914400"/>
              <a:gd name="connsiteX10" fmla="*/ 561490 w 914400"/>
              <a:gd name="connsiteY10" fmla="*/ 520203 h 914400"/>
              <a:gd name="connsiteX11" fmla="*/ 584127 w 914400"/>
              <a:gd name="connsiteY11" fmla="*/ 532312 h 914400"/>
              <a:gd name="connsiteX12" fmla="*/ 598679 w 914400"/>
              <a:gd name="connsiteY12" fmla="*/ 528276 h 914400"/>
              <a:gd name="connsiteX13" fmla="*/ 606763 w 914400"/>
              <a:gd name="connsiteY13" fmla="*/ 491143 h 914400"/>
              <a:gd name="connsiteX14" fmla="*/ 457200 w 914400"/>
              <a:gd name="connsiteY14" fmla="*/ 408000 h 914400"/>
              <a:gd name="connsiteX15" fmla="*/ 457201 w 914400"/>
              <a:gd name="connsiteY15" fmla="*/ 286134 h 914400"/>
              <a:gd name="connsiteX16" fmla="*/ 203402 w 914400"/>
              <a:gd name="connsiteY16" fmla="*/ 426583 h 914400"/>
              <a:gd name="connsiteX17" fmla="*/ 212293 w 914400"/>
              <a:gd name="connsiteY17" fmla="*/ 463713 h 914400"/>
              <a:gd name="connsiteX18" fmla="*/ 249473 w 914400"/>
              <a:gd name="connsiteY18" fmla="*/ 454834 h 914400"/>
              <a:gd name="connsiteX19" fmla="*/ 457201 w 914400"/>
              <a:gd name="connsiteY19" fmla="*/ 339408 h 914400"/>
              <a:gd name="connsiteX20" fmla="*/ 664928 w 914400"/>
              <a:gd name="connsiteY20" fmla="*/ 454834 h 914400"/>
              <a:gd name="connsiteX21" fmla="*/ 688369 w 914400"/>
              <a:gd name="connsiteY21" fmla="*/ 467749 h 914400"/>
              <a:gd name="connsiteX22" fmla="*/ 702109 w 914400"/>
              <a:gd name="connsiteY22" fmla="*/ 463713 h 914400"/>
              <a:gd name="connsiteX23" fmla="*/ 711000 w 914400"/>
              <a:gd name="connsiteY23" fmla="*/ 426583 h 914400"/>
              <a:gd name="connsiteX24" fmla="*/ 457201 w 914400"/>
              <a:gd name="connsiteY24" fmla="*/ 286134 h 914400"/>
              <a:gd name="connsiteX25" fmla="*/ 457200 w 914400"/>
              <a:gd name="connsiteY25" fmla="*/ 0 h 914400"/>
              <a:gd name="connsiteX26" fmla="*/ 914400 w 914400"/>
              <a:gd name="connsiteY26" fmla="*/ 457200 h 914400"/>
              <a:gd name="connsiteX27" fmla="*/ 457200 w 914400"/>
              <a:gd name="connsiteY27" fmla="*/ 914400 h 914400"/>
              <a:gd name="connsiteX28" fmla="*/ 0 w 914400"/>
              <a:gd name="connsiteY28" fmla="*/ 457200 h 914400"/>
              <a:gd name="connsiteX29" fmla="*/ 457200 w 914400"/>
              <a:gd name="connsiteY2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4400" h="914400">
                <a:moveTo>
                  <a:pt x="457201" y="540368"/>
                </a:moveTo>
                <a:cubicBezTo>
                  <a:pt x="432642" y="540368"/>
                  <a:pt x="412733" y="560045"/>
                  <a:pt x="412733" y="584317"/>
                </a:cubicBezTo>
                <a:cubicBezTo>
                  <a:pt x="412733" y="608590"/>
                  <a:pt x="432642" y="628267"/>
                  <a:pt x="457201" y="628267"/>
                </a:cubicBezTo>
                <a:cubicBezTo>
                  <a:pt x="481760" y="628267"/>
                  <a:pt x="501670" y="608590"/>
                  <a:pt x="501670" y="584317"/>
                </a:cubicBezTo>
                <a:cubicBezTo>
                  <a:pt x="501670" y="560045"/>
                  <a:pt x="481760" y="540368"/>
                  <a:pt x="457201" y="540368"/>
                </a:cubicBezTo>
                <a:close/>
                <a:moveTo>
                  <a:pt x="457200" y="408000"/>
                </a:moveTo>
                <a:cubicBezTo>
                  <a:pt x="395758" y="408000"/>
                  <a:pt x="339975" y="439481"/>
                  <a:pt x="307637" y="491143"/>
                </a:cubicBezTo>
                <a:cubicBezTo>
                  <a:pt x="299553" y="504059"/>
                  <a:pt x="303595" y="520203"/>
                  <a:pt x="316530" y="528276"/>
                </a:cubicBezTo>
                <a:cubicBezTo>
                  <a:pt x="328657" y="536348"/>
                  <a:pt x="345634" y="532312"/>
                  <a:pt x="352910" y="520203"/>
                </a:cubicBezTo>
                <a:cubicBezTo>
                  <a:pt x="375547" y="483879"/>
                  <a:pt x="415161" y="462083"/>
                  <a:pt x="457200" y="462083"/>
                </a:cubicBezTo>
                <a:cubicBezTo>
                  <a:pt x="500048" y="462083"/>
                  <a:pt x="538854" y="483879"/>
                  <a:pt x="561490" y="520203"/>
                </a:cubicBezTo>
                <a:cubicBezTo>
                  <a:pt x="566341" y="528276"/>
                  <a:pt x="575234" y="532312"/>
                  <a:pt x="584127" y="532312"/>
                </a:cubicBezTo>
                <a:cubicBezTo>
                  <a:pt x="588978" y="532312"/>
                  <a:pt x="593828" y="531505"/>
                  <a:pt x="598679" y="528276"/>
                </a:cubicBezTo>
                <a:cubicBezTo>
                  <a:pt x="610806" y="520203"/>
                  <a:pt x="614848" y="504059"/>
                  <a:pt x="606763" y="491143"/>
                </a:cubicBezTo>
                <a:cubicBezTo>
                  <a:pt x="574425" y="439481"/>
                  <a:pt x="518643" y="408000"/>
                  <a:pt x="457200" y="408000"/>
                </a:cubicBezTo>
                <a:close/>
                <a:moveTo>
                  <a:pt x="457201" y="286134"/>
                </a:moveTo>
                <a:cubicBezTo>
                  <a:pt x="353741" y="286134"/>
                  <a:pt x="258365" y="338601"/>
                  <a:pt x="203402" y="426583"/>
                </a:cubicBezTo>
                <a:cubicBezTo>
                  <a:pt x="195319" y="439498"/>
                  <a:pt x="199360" y="455641"/>
                  <a:pt x="212293" y="463713"/>
                </a:cubicBezTo>
                <a:cubicBezTo>
                  <a:pt x="224417" y="471785"/>
                  <a:pt x="241391" y="467749"/>
                  <a:pt x="249473" y="454834"/>
                </a:cubicBezTo>
                <a:cubicBezTo>
                  <a:pt x="294737" y="382995"/>
                  <a:pt x="372332" y="339408"/>
                  <a:pt x="457201" y="339408"/>
                </a:cubicBezTo>
                <a:cubicBezTo>
                  <a:pt x="542070" y="339408"/>
                  <a:pt x="620473" y="382995"/>
                  <a:pt x="664928" y="454834"/>
                </a:cubicBezTo>
                <a:cubicBezTo>
                  <a:pt x="670586" y="462905"/>
                  <a:pt x="679478" y="467749"/>
                  <a:pt x="688369" y="467749"/>
                </a:cubicBezTo>
                <a:cubicBezTo>
                  <a:pt x="693218" y="467749"/>
                  <a:pt x="698067" y="466135"/>
                  <a:pt x="702109" y="463713"/>
                </a:cubicBezTo>
                <a:cubicBezTo>
                  <a:pt x="715041" y="455641"/>
                  <a:pt x="719083" y="439498"/>
                  <a:pt x="711000" y="426583"/>
                </a:cubicBezTo>
                <a:cubicBezTo>
                  <a:pt x="656038" y="338601"/>
                  <a:pt x="560660" y="286134"/>
                  <a:pt x="457201" y="286134"/>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C60F8C86-179A-A1D9-CE58-A9189201A5CD}"/>
              </a:ext>
            </a:extLst>
          </p:cNvPr>
          <p:cNvSpPr txBox="1"/>
          <p:nvPr/>
        </p:nvSpPr>
        <p:spPr>
          <a:xfrm>
            <a:off x="5658553" y="1252300"/>
            <a:ext cx="3349979" cy="524952"/>
          </a:xfrm>
          <a:prstGeom prst="rect">
            <a:avLst/>
          </a:prstGeom>
          <a:noFill/>
        </p:spPr>
        <p:txBody>
          <a:bodyPr wrap="square" lIns="0" rtlCol="0">
            <a:spAutoFit/>
          </a:bodyPr>
          <a:lstStyle/>
          <a:p>
            <a:pPr algn="l">
              <a:lnSpc>
                <a:spcPct val="130000"/>
              </a:lnSpc>
            </a:pPr>
            <a:r>
              <a:rPr lang="zh-CN" altLang="en-US" sz="2400" b="1" spc="130" dirty="0"/>
              <a:t>初始对话数据预处理</a:t>
            </a:r>
          </a:p>
        </p:txBody>
      </p:sp>
      <p:sp>
        <p:nvSpPr>
          <p:cNvPr id="19" name="文本框 18">
            <a:extLst>
              <a:ext uri="{FF2B5EF4-FFF2-40B4-BE49-F238E27FC236}">
                <a16:creationId xmlns:a16="http://schemas.microsoft.com/office/drawing/2014/main" id="{1F8011B0-3594-47F8-7B2F-F1A6A20C9CBD}"/>
              </a:ext>
            </a:extLst>
          </p:cNvPr>
          <p:cNvSpPr txBox="1"/>
          <p:nvPr/>
        </p:nvSpPr>
        <p:spPr>
          <a:xfrm>
            <a:off x="5658554" y="1761950"/>
            <a:ext cx="5858005" cy="774764"/>
          </a:xfrm>
          <a:prstGeom prst="rect">
            <a:avLst/>
          </a:prstGeom>
          <a:noFill/>
        </p:spPr>
        <p:txBody>
          <a:bodyPr wrap="square" lIns="0" rtlCol="0">
            <a:spAutoFit/>
          </a:bodyPr>
          <a:lstStyle/>
          <a:p>
            <a:pPr>
              <a:lnSpc>
                <a:spcPct val="130000"/>
              </a:lnSpc>
            </a:pPr>
            <a:r>
              <a:rPr lang="zh-CN" altLang="en-US" spc="130" dirty="0">
                <a:solidFill>
                  <a:schemeClr val="tx1">
                    <a:lumMod val="75000"/>
                    <a:lumOff val="25000"/>
                  </a:schemeClr>
                </a:solidFill>
              </a:rPr>
              <a:t>对公开数据集的真实心理咨询对话进行数据预处理，得到规范格式的真实多轮心理咨询对话</a:t>
            </a:r>
          </a:p>
        </p:txBody>
      </p:sp>
      <p:sp>
        <p:nvSpPr>
          <p:cNvPr id="20" name="文本框 19">
            <a:extLst>
              <a:ext uri="{FF2B5EF4-FFF2-40B4-BE49-F238E27FC236}">
                <a16:creationId xmlns:a16="http://schemas.microsoft.com/office/drawing/2014/main" id="{EE1C1ADF-3565-6004-ADAA-2A3E41086333}"/>
              </a:ext>
            </a:extLst>
          </p:cNvPr>
          <p:cNvSpPr txBox="1"/>
          <p:nvPr/>
        </p:nvSpPr>
        <p:spPr>
          <a:xfrm>
            <a:off x="5671254" y="2989464"/>
            <a:ext cx="2761546" cy="525657"/>
          </a:xfrm>
          <a:prstGeom prst="rect">
            <a:avLst/>
          </a:prstGeom>
          <a:noFill/>
        </p:spPr>
        <p:txBody>
          <a:bodyPr wrap="square" lIns="0" rtlCol="0">
            <a:spAutoFit/>
          </a:bodyPr>
          <a:lstStyle/>
          <a:p>
            <a:pPr algn="l">
              <a:lnSpc>
                <a:spcPct val="130000"/>
              </a:lnSpc>
            </a:pPr>
            <a:r>
              <a:rPr lang="zh-CN" altLang="en-US" sz="2400" b="1" spc="130" dirty="0">
                <a:latin typeface="+mn-ea"/>
              </a:rPr>
              <a:t>生成心理咨询报告</a:t>
            </a:r>
          </a:p>
        </p:txBody>
      </p:sp>
      <p:sp>
        <p:nvSpPr>
          <p:cNvPr id="21" name="文本框 20">
            <a:extLst>
              <a:ext uri="{FF2B5EF4-FFF2-40B4-BE49-F238E27FC236}">
                <a16:creationId xmlns:a16="http://schemas.microsoft.com/office/drawing/2014/main" id="{F376F824-4F37-6184-F3F4-054B11D0C3BF}"/>
              </a:ext>
            </a:extLst>
          </p:cNvPr>
          <p:cNvSpPr txBox="1"/>
          <p:nvPr/>
        </p:nvSpPr>
        <p:spPr>
          <a:xfrm>
            <a:off x="5673595" y="3508186"/>
            <a:ext cx="5858005" cy="776944"/>
          </a:xfrm>
          <a:prstGeom prst="rect">
            <a:avLst/>
          </a:prstGeom>
          <a:noFill/>
        </p:spPr>
        <p:txBody>
          <a:bodyPr wrap="square" lIns="0" rtlCol="0">
            <a:spAutoFit/>
          </a:bodyPr>
          <a:lstStyle/>
          <a:p>
            <a:pPr>
              <a:lnSpc>
                <a:spcPct val="130000"/>
              </a:lnSpc>
            </a:pPr>
            <a:r>
              <a:rPr lang="zh-CN" altLang="en-US" spc="130" dirty="0">
                <a:solidFill>
                  <a:schemeClr val="tx1">
                    <a:lumMod val="75000"/>
                    <a:lumOff val="25000"/>
                  </a:schemeClr>
                </a:solidFill>
              </a:rPr>
              <a:t>调用大语言模型 </a:t>
            </a:r>
            <a:r>
              <a:rPr lang="en-US" altLang="zh-CN" spc="130" dirty="0">
                <a:solidFill>
                  <a:schemeClr val="tx1">
                    <a:lumMod val="75000"/>
                    <a:lumOff val="25000"/>
                  </a:schemeClr>
                </a:solidFill>
              </a:rPr>
              <a:t>API</a:t>
            </a:r>
            <a:r>
              <a:rPr lang="zh-CN" altLang="en-US" spc="130" dirty="0">
                <a:solidFill>
                  <a:schemeClr val="tx1">
                    <a:lumMod val="75000"/>
                    <a:lumOff val="25000"/>
                  </a:schemeClr>
                </a:solidFill>
              </a:rPr>
              <a:t>，结合结构化 </a:t>
            </a:r>
            <a:r>
              <a:rPr lang="en-US" altLang="zh-CN" spc="130" dirty="0">
                <a:solidFill>
                  <a:schemeClr val="tx1">
                    <a:lumMod val="75000"/>
                    <a:lumOff val="25000"/>
                  </a:schemeClr>
                </a:solidFill>
              </a:rPr>
              <a:t>Prompt + </a:t>
            </a:r>
            <a:r>
              <a:rPr lang="en-US" altLang="zh-CN" spc="130" dirty="0" err="1">
                <a:solidFill>
                  <a:schemeClr val="tx1">
                    <a:lumMod val="75000"/>
                    <a:lumOff val="25000"/>
                  </a:schemeClr>
                </a:solidFill>
              </a:rPr>
              <a:t>CoT</a:t>
            </a:r>
            <a:r>
              <a:rPr lang="zh-CN" altLang="en-US" spc="130" dirty="0">
                <a:solidFill>
                  <a:schemeClr val="tx1">
                    <a:lumMod val="75000"/>
                    <a:lumOff val="25000"/>
                  </a:schemeClr>
                </a:solidFill>
              </a:rPr>
              <a:t>，将真实多轮心理咨询对话转为专家格式的咨询报告</a:t>
            </a:r>
          </a:p>
        </p:txBody>
      </p:sp>
      <p:sp>
        <p:nvSpPr>
          <p:cNvPr id="22" name="文本框 21">
            <a:extLst>
              <a:ext uri="{FF2B5EF4-FFF2-40B4-BE49-F238E27FC236}">
                <a16:creationId xmlns:a16="http://schemas.microsoft.com/office/drawing/2014/main" id="{E2D0308C-4C12-50BC-B25F-395123D0535C}"/>
              </a:ext>
            </a:extLst>
          </p:cNvPr>
          <p:cNvSpPr txBox="1"/>
          <p:nvPr/>
        </p:nvSpPr>
        <p:spPr>
          <a:xfrm>
            <a:off x="5656214" y="4707677"/>
            <a:ext cx="3208386" cy="524952"/>
          </a:xfrm>
          <a:prstGeom prst="rect">
            <a:avLst/>
          </a:prstGeom>
          <a:noFill/>
        </p:spPr>
        <p:txBody>
          <a:bodyPr wrap="square" lIns="0" rtlCol="0">
            <a:spAutoFit/>
          </a:bodyPr>
          <a:lstStyle/>
          <a:p>
            <a:pPr algn="l">
              <a:lnSpc>
                <a:spcPct val="130000"/>
              </a:lnSpc>
            </a:pPr>
            <a:r>
              <a:rPr lang="en-US" altLang="zh-CN" sz="2400" b="1" spc="130" dirty="0"/>
              <a:t>AI</a:t>
            </a:r>
            <a:r>
              <a:rPr lang="zh-CN" altLang="en-US" sz="2400" b="1" spc="130" dirty="0"/>
              <a:t>生成高质量数据集</a:t>
            </a:r>
          </a:p>
        </p:txBody>
      </p:sp>
      <p:sp>
        <p:nvSpPr>
          <p:cNvPr id="23" name="文本框 22">
            <a:extLst>
              <a:ext uri="{FF2B5EF4-FFF2-40B4-BE49-F238E27FC236}">
                <a16:creationId xmlns:a16="http://schemas.microsoft.com/office/drawing/2014/main" id="{E6BC22E5-03A2-2968-656F-A301BC62F498}"/>
              </a:ext>
            </a:extLst>
          </p:cNvPr>
          <p:cNvSpPr txBox="1"/>
          <p:nvPr/>
        </p:nvSpPr>
        <p:spPr>
          <a:xfrm>
            <a:off x="5660895" y="5217051"/>
            <a:ext cx="5858005" cy="776944"/>
          </a:xfrm>
          <a:prstGeom prst="rect">
            <a:avLst/>
          </a:prstGeom>
          <a:noFill/>
        </p:spPr>
        <p:txBody>
          <a:bodyPr wrap="square" lIns="0" rtlCol="0">
            <a:spAutoFit/>
          </a:bodyPr>
          <a:lstStyle/>
          <a:p>
            <a:pPr>
              <a:lnSpc>
                <a:spcPct val="130000"/>
              </a:lnSpc>
            </a:pPr>
            <a:r>
              <a:rPr lang="en-US" altLang="zh-CN" spc="130" dirty="0">
                <a:solidFill>
                  <a:schemeClr val="tx1">
                    <a:lumMod val="75000"/>
                    <a:lumOff val="25000"/>
                  </a:schemeClr>
                </a:solidFill>
              </a:rPr>
              <a:t>ChatGLM-4</a:t>
            </a:r>
            <a:r>
              <a:rPr lang="zh-CN" altLang="en-US" spc="130" dirty="0">
                <a:solidFill>
                  <a:schemeClr val="tx1">
                    <a:lumMod val="75000"/>
                    <a:lumOff val="25000"/>
                  </a:schemeClr>
                </a:solidFill>
              </a:rPr>
              <a:t> 模型模拟心理专家根据心理咨询报告生成</a:t>
            </a:r>
            <a:r>
              <a:rPr lang="en-US" altLang="zh-CN" spc="130" dirty="0">
                <a:solidFill>
                  <a:schemeClr val="tx1">
                    <a:lumMod val="75000"/>
                    <a:lumOff val="25000"/>
                  </a:schemeClr>
                </a:solidFill>
              </a:rPr>
              <a:t>6000</a:t>
            </a:r>
            <a:r>
              <a:rPr lang="zh-CN" altLang="en-US" spc="130" dirty="0">
                <a:solidFill>
                  <a:schemeClr val="tx1">
                    <a:lumMod val="75000"/>
                    <a:lumOff val="25000"/>
                  </a:schemeClr>
                </a:solidFill>
              </a:rPr>
              <a:t>余组高质量的多轮心理咨询对话数据集</a:t>
            </a:r>
          </a:p>
        </p:txBody>
      </p:sp>
      <p:sp>
        <p:nvSpPr>
          <p:cNvPr id="26" name="矩形 25">
            <a:extLst>
              <a:ext uri="{FF2B5EF4-FFF2-40B4-BE49-F238E27FC236}">
                <a16:creationId xmlns:a16="http://schemas.microsoft.com/office/drawing/2014/main" id="{B0506CC4-F56B-5033-E757-D3948F101E2B}"/>
              </a:ext>
            </a:extLst>
          </p:cNvPr>
          <p:cNvSpPr/>
          <p:nvPr/>
        </p:nvSpPr>
        <p:spPr>
          <a:xfrm>
            <a:off x="660400" y="2583220"/>
            <a:ext cx="3462338" cy="1639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8382933A-1F2C-B6C8-AE46-F4367AEF2286}"/>
              </a:ext>
            </a:extLst>
          </p:cNvPr>
          <p:cNvSpPr/>
          <p:nvPr/>
        </p:nvSpPr>
        <p:spPr>
          <a:xfrm flipV="1">
            <a:off x="795864" y="2743586"/>
            <a:ext cx="49924" cy="1479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矩形 23">
            <a:extLst>
              <a:ext uri="{FF2B5EF4-FFF2-40B4-BE49-F238E27FC236}">
                <a16:creationId xmlns:a16="http://schemas.microsoft.com/office/drawing/2014/main" id="{A3405450-DB29-FD26-77BE-1A3425A3A28D}"/>
              </a:ext>
            </a:extLst>
          </p:cNvPr>
          <p:cNvSpPr/>
          <p:nvPr/>
        </p:nvSpPr>
        <p:spPr>
          <a:xfrm flipV="1">
            <a:off x="795864" y="2583220"/>
            <a:ext cx="49924"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文本框 12">
            <a:extLst>
              <a:ext uri="{FF2B5EF4-FFF2-40B4-BE49-F238E27FC236}">
                <a16:creationId xmlns:a16="http://schemas.microsoft.com/office/drawing/2014/main" id="{5AD22B58-F9B0-329A-666A-44C374735A53}"/>
              </a:ext>
            </a:extLst>
          </p:cNvPr>
          <p:cNvSpPr txBox="1"/>
          <p:nvPr/>
        </p:nvSpPr>
        <p:spPr>
          <a:xfrm>
            <a:off x="978413" y="3141360"/>
            <a:ext cx="2826313" cy="523220"/>
          </a:xfrm>
          <a:prstGeom prst="rect">
            <a:avLst/>
          </a:prstGeom>
          <a:noFill/>
        </p:spPr>
        <p:txBody>
          <a:bodyPr wrap="square" lIns="0" rtlCol="0">
            <a:spAutoFit/>
          </a:bodyPr>
          <a:lstStyle/>
          <a:p>
            <a:r>
              <a:rPr lang="zh-CN" altLang="en-US" sz="2800" b="1" spc="130" dirty="0">
                <a:solidFill>
                  <a:schemeClr val="bg1"/>
                </a:solidFill>
                <a:latin typeface="+mj-ea"/>
                <a:ea typeface="+mj-ea"/>
              </a:rPr>
              <a:t>多轮对话数据集</a:t>
            </a:r>
          </a:p>
        </p:txBody>
      </p:sp>
      <p:sp>
        <p:nvSpPr>
          <p:cNvPr id="5" name="TextBox 4">
            <a:extLst>
              <a:ext uri="{FF2B5EF4-FFF2-40B4-BE49-F238E27FC236}">
                <a16:creationId xmlns:a16="http://schemas.microsoft.com/office/drawing/2014/main" id="{6947E0D3-8959-407C-F7EC-EBC05C085F99}"/>
              </a:ext>
            </a:extLst>
          </p:cNvPr>
          <p:cNvSpPr txBox="1"/>
          <p:nvPr/>
        </p:nvSpPr>
        <p:spPr>
          <a:xfrm>
            <a:off x="5037667" y="1947333"/>
            <a:ext cx="92398" cy="417358"/>
          </a:xfrm>
          <a:prstGeom prst="rect">
            <a:avLst/>
          </a:prstGeom>
          <a:noFill/>
        </p:spPr>
        <p:txBody>
          <a:bodyPr wrap="none" lIns="0" rtlCol="0">
            <a:spAutoFit/>
          </a:bodyPr>
          <a:lstStyle/>
          <a:p>
            <a:pPr algn="l">
              <a:lnSpc>
                <a:spcPct val="130000"/>
              </a:lnSpc>
            </a:pPr>
            <a:endParaRPr lang="en-CN" spc="130" dirty="0">
              <a:latin typeface="+mj-ea"/>
              <a:ea typeface="+mj-ea"/>
            </a:endParaRPr>
          </a:p>
        </p:txBody>
      </p:sp>
    </p:spTree>
    <p:extLst>
      <p:ext uri="{BB962C8B-B14F-4D97-AF65-F5344CB8AC3E}">
        <p14:creationId xmlns:p14="http://schemas.microsoft.com/office/powerpoint/2010/main" val="1721844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FB4CA-2A05-5DB8-CDD2-BA73F8A8E9DC}"/>
            </a:ext>
          </a:extLst>
        </p:cNvPr>
        <p:cNvGrpSpPr/>
        <p:nvPr/>
      </p:nvGrpSpPr>
      <p:grpSpPr>
        <a:xfrm>
          <a:off x="0" y="0"/>
          <a:ext cx="0" cy="0"/>
          <a:chOff x="0" y="0"/>
          <a:chExt cx="0" cy="0"/>
        </a:xfrm>
      </p:grpSpPr>
      <p:sp>
        <p:nvSpPr>
          <p:cNvPr id="3" name="页脚占位符 2">
            <a:extLst>
              <a:ext uri="{FF2B5EF4-FFF2-40B4-BE49-F238E27FC236}">
                <a16:creationId xmlns:a16="http://schemas.microsoft.com/office/drawing/2014/main" id="{627DEAF8-B449-9AC0-F5BF-C0F393FBE606}"/>
              </a:ext>
            </a:extLst>
          </p:cNvPr>
          <p:cNvSpPr>
            <a:spLocks noGrp="1"/>
          </p:cNvSpPr>
          <p:nvPr>
            <p:ph type="ftr" sz="quarter" idx="10"/>
          </p:nvPr>
        </p:nvSpPr>
        <p:spPr/>
        <p:txBody>
          <a:bodyPr/>
          <a:lstStyle/>
          <a:p>
            <a:r>
              <a:rPr lang="zh-CN" altLang="en-US"/>
              <a:t>海纳百川 大道致远</a:t>
            </a:r>
            <a:endParaRPr lang="zh-CN" altLang="en-US" dirty="0"/>
          </a:p>
        </p:txBody>
      </p:sp>
      <p:sp>
        <p:nvSpPr>
          <p:cNvPr id="2" name="灯片编号占位符 1">
            <a:extLst>
              <a:ext uri="{FF2B5EF4-FFF2-40B4-BE49-F238E27FC236}">
                <a16:creationId xmlns:a16="http://schemas.microsoft.com/office/drawing/2014/main" id="{E9AA118E-71E2-3322-98D7-FE8980EF57EE}"/>
              </a:ext>
            </a:extLst>
          </p:cNvPr>
          <p:cNvSpPr>
            <a:spLocks noGrp="1"/>
          </p:cNvSpPr>
          <p:nvPr>
            <p:ph type="sldNum" sz="quarter" idx="11"/>
          </p:nvPr>
        </p:nvSpPr>
        <p:spPr/>
        <p:txBody>
          <a:bodyPr/>
          <a:lstStyle/>
          <a:p>
            <a:fld id="{8C03D14A-F467-4E71-B245-154B171B7094}" type="slidenum">
              <a:rPr lang="zh-CN" altLang="en-US" smtClean="0"/>
              <a:t>18</a:t>
            </a:fld>
            <a:endParaRPr lang="zh-CN" altLang="en-US"/>
          </a:p>
        </p:txBody>
      </p:sp>
      <p:sp>
        <p:nvSpPr>
          <p:cNvPr id="4" name="文本框 3">
            <a:extLst>
              <a:ext uri="{FF2B5EF4-FFF2-40B4-BE49-F238E27FC236}">
                <a16:creationId xmlns:a16="http://schemas.microsoft.com/office/drawing/2014/main" id="{A71D2FA0-8CD6-16A6-A66D-2403B9F5D0DD}"/>
              </a:ext>
            </a:extLst>
          </p:cNvPr>
          <p:cNvSpPr txBox="1"/>
          <p:nvPr/>
        </p:nvSpPr>
        <p:spPr>
          <a:xfrm>
            <a:off x="1188650" y="5216608"/>
            <a:ext cx="10330249" cy="1005788"/>
          </a:xfrm>
          <a:prstGeom prst="rect">
            <a:avLst/>
          </a:prstGeom>
          <a:noFill/>
        </p:spPr>
        <p:txBody>
          <a:bodyPr wrap="square" lIns="0" rtlCol="0">
            <a:spAutoFit/>
          </a:bodyPr>
          <a:lstStyle/>
          <a:p>
            <a:pPr algn="l">
              <a:lnSpc>
                <a:spcPct val="130000"/>
              </a:lnSpc>
            </a:pPr>
            <a:r>
              <a:rPr lang="zh-CN" altLang="en-US" sz="2400" spc="130" dirty="0">
                <a:latin typeface="+mj-ea"/>
                <a:ea typeface="+mj-ea"/>
              </a:rPr>
              <a:t>将每段现实生活中的真实心理咨询对话都切分成多轮对话，标注说话人即来访者</a:t>
            </a:r>
            <a:r>
              <a:rPr lang="en-US" altLang="zh-CN" sz="2400" spc="130" dirty="0">
                <a:latin typeface="+mj-ea"/>
                <a:ea typeface="+mj-ea"/>
              </a:rPr>
              <a:t>/</a:t>
            </a:r>
            <a:r>
              <a:rPr lang="zh-CN" altLang="en-US" sz="2400" spc="130" dirty="0">
                <a:latin typeface="+mj-ea"/>
                <a:ea typeface="+mj-ea"/>
              </a:rPr>
              <a:t>心理咨询师</a:t>
            </a:r>
          </a:p>
        </p:txBody>
      </p:sp>
      <p:sp>
        <p:nvSpPr>
          <p:cNvPr id="7" name="文本占位符 6">
            <a:extLst>
              <a:ext uri="{FF2B5EF4-FFF2-40B4-BE49-F238E27FC236}">
                <a16:creationId xmlns:a16="http://schemas.microsoft.com/office/drawing/2014/main" id="{F36037BD-C5F8-C1A0-D364-FF9B5D0A31D9}"/>
              </a:ext>
            </a:extLst>
          </p:cNvPr>
          <p:cNvSpPr>
            <a:spLocks noGrp="1"/>
          </p:cNvSpPr>
          <p:nvPr>
            <p:ph type="body" sz="quarter" idx="12"/>
          </p:nvPr>
        </p:nvSpPr>
        <p:spPr/>
        <p:txBody>
          <a:bodyPr/>
          <a:lstStyle/>
          <a:p>
            <a:r>
              <a:rPr lang="zh-CN" altLang="en-US" dirty="0"/>
              <a:t>数据预处理</a:t>
            </a:r>
          </a:p>
        </p:txBody>
      </p:sp>
      <p:sp>
        <p:nvSpPr>
          <p:cNvPr id="5" name="Rectangle 2">
            <a:extLst>
              <a:ext uri="{FF2B5EF4-FFF2-40B4-BE49-F238E27FC236}">
                <a16:creationId xmlns:a16="http://schemas.microsoft.com/office/drawing/2014/main" id="{712EFF58-DE83-6BED-10B5-694EC24797D4}"/>
              </a:ext>
            </a:extLst>
          </p:cNvPr>
          <p:cNvSpPr>
            <a:spLocks noChangeArrowheads="1"/>
          </p:cNvSpPr>
          <p:nvPr/>
        </p:nvSpPr>
        <p:spPr bwMode="auto">
          <a:xfrm>
            <a:off x="7399283" y="25014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p:pic>
        <p:nvPicPr>
          <p:cNvPr id="8" name="Picture 7">
            <a:extLst>
              <a:ext uri="{FF2B5EF4-FFF2-40B4-BE49-F238E27FC236}">
                <a16:creationId xmlns:a16="http://schemas.microsoft.com/office/drawing/2014/main" id="{8989C3AD-0EE1-0B19-13A7-AA6983E90773}"/>
              </a:ext>
            </a:extLst>
          </p:cNvPr>
          <p:cNvPicPr>
            <a:picLocks noChangeAspect="1"/>
          </p:cNvPicPr>
          <p:nvPr/>
        </p:nvPicPr>
        <p:blipFill>
          <a:blip r:embed="rId3"/>
          <a:stretch>
            <a:fillRect/>
          </a:stretch>
        </p:blipFill>
        <p:spPr>
          <a:xfrm>
            <a:off x="1955562" y="1092071"/>
            <a:ext cx="8280876" cy="4054679"/>
          </a:xfrm>
          <a:prstGeom prst="rect">
            <a:avLst/>
          </a:prstGeom>
        </p:spPr>
      </p:pic>
    </p:spTree>
    <p:extLst>
      <p:ext uri="{BB962C8B-B14F-4D97-AF65-F5344CB8AC3E}">
        <p14:creationId xmlns:p14="http://schemas.microsoft.com/office/powerpoint/2010/main" val="720612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D53D1-6AD1-E0CA-4446-D03AA1949D10}"/>
            </a:ext>
          </a:extLst>
        </p:cNvPr>
        <p:cNvGrpSpPr/>
        <p:nvPr/>
      </p:nvGrpSpPr>
      <p:grpSpPr>
        <a:xfrm>
          <a:off x="0" y="0"/>
          <a:ext cx="0" cy="0"/>
          <a:chOff x="0" y="0"/>
          <a:chExt cx="0" cy="0"/>
        </a:xfrm>
      </p:grpSpPr>
      <p:sp>
        <p:nvSpPr>
          <p:cNvPr id="3" name="页脚占位符 2">
            <a:extLst>
              <a:ext uri="{FF2B5EF4-FFF2-40B4-BE49-F238E27FC236}">
                <a16:creationId xmlns:a16="http://schemas.microsoft.com/office/drawing/2014/main" id="{FADF75EF-159A-2762-3E9F-6C27961D7963}"/>
              </a:ext>
            </a:extLst>
          </p:cNvPr>
          <p:cNvSpPr>
            <a:spLocks noGrp="1"/>
          </p:cNvSpPr>
          <p:nvPr>
            <p:ph type="ftr" sz="quarter" idx="10"/>
          </p:nvPr>
        </p:nvSpPr>
        <p:spPr/>
        <p:txBody>
          <a:bodyPr/>
          <a:lstStyle/>
          <a:p>
            <a:r>
              <a:rPr lang="zh-CN" altLang="en-US"/>
              <a:t>海纳百川 大道致远</a:t>
            </a:r>
            <a:endParaRPr lang="zh-CN" altLang="en-US" dirty="0"/>
          </a:p>
        </p:txBody>
      </p:sp>
      <p:sp>
        <p:nvSpPr>
          <p:cNvPr id="2" name="灯片编号占位符 1">
            <a:extLst>
              <a:ext uri="{FF2B5EF4-FFF2-40B4-BE49-F238E27FC236}">
                <a16:creationId xmlns:a16="http://schemas.microsoft.com/office/drawing/2014/main" id="{8AD388AF-E84F-30EA-554A-3F2C6D7D79B6}"/>
              </a:ext>
            </a:extLst>
          </p:cNvPr>
          <p:cNvSpPr>
            <a:spLocks noGrp="1"/>
          </p:cNvSpPr>
          <p:nvPr>
            <p:ph type="sldNum" sz="quarter" idx="11"/>
          </p:nvPr>
        </p:nvSpPr>
        <p:spPr/>
        <p:txBody>
          <a:bodyPr/>
          <a:lstStyle/>
          <a:p>
            <a:fld id="{8C03D14A-F467-4E71-B245-154B171B7094}" type="slidenum">
              <a:rPr lang="zh-CN" altLang="en-US" smtClean="0"/>
              <a:t>19</a:t>
            </a:fld>
            <a:endParaRPr lang="zh-CN" altLang="en-US"/>
          </a:p>
        </p:txBody>
      </p:sp>
      <p:sp>
        <p:nvSpPr>
          <p:cNvPr id="4" name="文本框 3">
            <a:extLst>
              <a:ext uri="{FF2B5EF4-FFF2-40B4-BE49-F238E27FC236}">
                <a16:creationId xmlns:a16="http://schemas.microsoft.com/office/drawing/2014/main" id="{2CB58589-4F17-91C6-A602-C69CD9E344EE}"/>
              </a:ext>
            </a:extLst>
          </p:cNvPr>
          <p:cNvSpPr txBox="1"/>
          <p:nvPr/>
        </p:nvSpPr>
        <p:spPr>
          <a:xfrm>
            <a:off x="6895027" y="1120596"/>
            <a:ext cx="4433818" cy="4846840"/>
          </a:xfrm>
          <a:prstGeom prst="rect">
            <a:avLst/>
          </a:prstGeom>
          <a:noFill/>
        </p:spPr>
        <p:txBody>
          <a:bodyPr wrap="square" lIns="0" rtlCol="0">
            <a:spAutoFit/>
          </a:bodyPr>
          <a:lstStyle/>
          <a:p>
            <a:pPr algn="l">
              <a:lnSpc>
                <a:spcPct val="130000"/>
              </a:lnSpc>
            </a:pPr>
            <a:r>
              <a:rPr lang="zh-CN" altLang="en-US" sz="2400" spc="130" dirty="0">
                <a:latin typeface="+mj-ea"/>
                <a:ea typeface="+mj-ea"/>
              </a:rPr>
              <a:t>相比于常用的心理咨询线上线下问答，使用心理咨询报告更贴近真实的心理咨询流程，专业性强、隐私性强，信息密度更高，获取成本更低。调用</a:t>
            </a:r>
            <a:r>
              <a:rPr lang="en-US" altLang="zh-CN" sz="2400" spc="130" dirty="0">
                <a:latin typeface="+mj-lt"/>
                <a:ea typeface="+mj-ea"/>
              </a:rPr>
              <a:t>ChatGLM-4-AIR</a:t>
            </a:r>
            <a:r>
              <a:rPr lang="zh-CN" altLang="en-US" sz="2400" spc="130" dirty="0">
                <a:latin typeface="+mj-ea"/>
                <a:ea typeface="+mj-ea"/>
              </a:rPr>
              <a:t>模型的</a:t>
            </a:r>
            <a:r>
              <a:rPr lang="en-US" altLang="zh-CN" sz="2400" spc="130" dirty="0">
                <a:latin typeface="+mj-lt"/>
                <a:ea typeface="+mj-ea"/>
              </a:rPr>
              <a:t>API</a:t>
            </a:r>
            <a:r>
              <a:rPr lang="zh-CN" altLang="en-US" sz="2400" spc="130" dirty="0">
                <a:latin typeface="+mj-ea"/>
                <a:ea typeface="+mj-ea"/>
              </a:rPr>
              <a:t>结合提示词工程与</a:t>
            </a:r>
            <a:r>
              <a:rPr lang="zh-CN" altLang="en-US" sz="2400" spc="130" dirty="0">
                <a:latin typeface="+mj-lt"/>
                <a:ea typeface="+mj-ea"/>
              </a:rPr>
              <a:t> </a:t>
            </a:r>
            <a:r>
              <a:rPr lang="en-US" altLang="zh-CN" sz="2400" spc="130" dirty="0" err="1">
                <a:latin typeface="+mj-lt"/>
                <a:ea typeface="+mj-ea"/>
              </a:rPr>
              <a:t>CoT</a:t>
            </a:r>
            <a:r>
              <a:rPr lang="zh-CN" altLang="en-US" sz="2400" spc="130" dirty="0">
                <a:latin typeface="+mj-lt"/>
                <a:ea typeface="+mj-ea"/>
              </a:rPr>
              <a:t> </a:t>
            </a:r>
            <a:r>
              <a:rPr lang="zh-CN" altLang="en-US" sz="2400" spc="130" dirty="0">
                <a:latin typeface="+mj-ea"/>
                <a:ea typeface="+mj-ea"/>
              </a:rPr>
              <a:t>按照标准格式：基本情况、心理问题、咨询方案、总结反思生成标准心理咨询报告</a:t>
            </a:r>
          </a:p>
        </p:txBody>
      </p:sp>
      <p:sp>
        <p:nvSpPr>
          <p:cNvPr id="7" name="文本占位符 6">
            <a:extLst>
              <a:ext uri="{FF2B5EF4-FFF2-40B4-BE49-F238E27FC236}">
                <a16:creationId xmlns:a16="http://schemas.microsoft.com/office/drawing/2014/main" id="{DC3BBF1B-615B-D35B-5F09-47C4AF4F19FF}"/>
              </a:ext>
            </a:extLst>
          </p:cNvPr>
          <p:cNvSpPr>
            <a:spLocks noGrp="1"/>
          </p:cNvSpPr>
          <p:nvPr>
            <p:ph type="body" sz="quarter" idx="12"/>
          </p:nvPr>
        </p:nvSpPr>
        <p:spPr>
          <a:xfrm>
            <a:off x="1509554" y="313307"/>
            <a:ext cx="5704046" cy="505010"/>
          </a:xfrm>
        </p:spPr>
        <p:txBody>
          <a:bodyPr/>
          <a:lstStyle/>
          <a:p>
            <a:r>
              <a:rPr lang="zh-CN" altLang="en-US" dirty="0"/>
              <a:t>心理咨询报告</a:t>
            </a:r>
          </a:p>
        </p:txBody>
      </p:sp>
      <p:sp>
        <p:nvSpPr>
          <p:cNvPr id="5" name="Rectangle 2">
            <a:extLst>
              <a:ext uri="{FF2B5EF4-FFF2-40B4-BE49-F238E27FC236}">
                <a16:creationId xmlns:a16="http://schemas.microsoft.com/office/drawing/2014/main" id="{BBACB559-041D-9814-96C6-5F3A0E7D001A}"/>
              </a:ext>
            </a:extLst>
          </p:cNvPr>
          <p:cNvSpPr>
            <a:spLocks noChangeArrowheads="1"/>
          </p:cNvSpPr>
          <p:nvPr/>
        </p:nvSpPr>
        <p:spPr bwMode="auto">
          <a:xfrm>
            <a:off x="7399283" y="25014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p:pic>
        <p:nvPicPr>
          <p:cNvPr id="6" name="Picture 5" descr="A screenshot of a computerAI-generated content may be incorrect.">
            <a:extLst>
              <a:ext uri="{FF2B5EF4-FFF2-40B4-BE49-F238E27FC236}">
                <a16:creationId xmlns:a16="http://schemas.microsoft.com/office/drawing/2014/main" id="{C1821962-4AFF-DBF2-D96E-2A3D1FDBDB3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9062" y="1360680"/>
            <a:ext cx="5279566" cy="4366673"/>
          </a:xfrm>
          <a:prstGeom prst="rect">
            <a:avLst/>
          </a:prstGeom>
          <a:noFill/>
          <a:ln>
            <a:noFill/>
          </a:ln>
        </p:spPr>
      </p:pic>
    </p:spTree>
    <p:extLst>
      <p:ext uri="{BB962C8B-B14F-4D97-AF65-F5344CB8AC3E}">
        <p14:creationId xmlns:p14="http://schemas.microsoft.com/office/powerpoint/2010/main" val="267857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EE8B6B0-AC22-4F9D-B8D2-84E9A53167F3}"/>
              </a:ext>
            </a:extLst>
          </p:cNvPr>
          <p:cNvSpPr>
            <a:spLocks noGrp="1"/>
          </p:cNvSpPr>
          <p:nvPr>
            <p:ph type="sldNum" sz="quarter" idx="11"/>
          </p:nvPr>
        </p:nvSpPr>
        <p:spPr/>
        <p:txBody>
          <a:bodyPr/>
          <a:lstStyle/>
          <a:p>
            <a:fld id="{8C03D14A-F467-4E71-B245-154B171B7094}" type="slidenum">
              <a:rPr lang="zh-CN" altLang="en-US" smtClean="0"/>
              <a:t>2</a:t>
            </a:fld>
            <a:endParaRPr lang="zh-CN" altLang="en-US"/>
          </a:p>
        </p:txBody>
      </p:sp>
      <p:sp>
        <p:nvSpPr>
          <p:cNvPr id="2" name="页脚占位符 1">
            <a:extLst>
              <a:ext uri="{FF2B5EF4-FFF2-40B4-BE49-F238E27FC236}">
                <a16:creationId xmlns:a16="http://schemas.microsoft.com/office/drawing/2014/main" id="{125520D9-8DF9-4182-8662-45BBCF6EE863}"/>
              </a:ext>
            </a:extLst>
          </p:cNvPr>
          <p:cNvSpPr>
            <a:spLocks noGrp="1"/>
          </p:cNvSpPr>
          <p:nvPr>
            <p:ph type="ftr" sz="quarter" idx="10"/>
          </p:nvPr>
        </p:nvSpPr>
        <p:spPr>
          <a:ln>
            <a:noFill/>
          </a:ln>
        </p:spPr>
        <p:txBody>
          <a:bodyPr/>
          <a:lstStyle/>
          <a:p>
            <a:r>
              <a:rPr lang="zh-CN" altLang="en-US"/>
              <a:t>海纳百川 大道致远</a:t>
            </a:r>
            <a:endParaRPr lang="zh-CN" altLang="en-US" dirty="0"/>
          </a:p>
        </p:txBody>
      </p:sp>
      <p:pic>
        <p:nvPicPr>
          <p:cNvPr id="9" name="图片占位符 8">
            <a:extLst>
              <a:ext uri="{FF2B5EF4-FFF2-40B4-BE49-F238E27FC236}">
                <a16:creationId xmlns:a16="http://schemas.microsoft.com/office/drawing/2014/main" id="{D50EB8FC-18DF-4D3D-93DB-958E8288CA69}"/>
              </a:ext>
            </a:extLst>
          </p:cNvPr>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l="64" r="64"/>
          <a:stretch>
            <a:fillRect/>
          </a:stretch>
        </p:blipFill>
        <p:spPr/>
      </p:pic>
      <p:grpSp>
        <p:nvGrpSpPr>
          <p:cNvPr id="58" name="组合 57">
            <a:extLst>
              <a:ext uri="{FF2B5EF4-FFF2-40B4-BE49-F238E27FC236}">
                <a16:creationId xmlns:a16="http://schemas.microsoft.com/office/drawing/2014/main" id="{A4107381-82D6-4C69-9882-28F0F0E96119}"/>
              </a:ext>
            </a:extLst>
          </p:cNvPr>
          <p:cNvGrpSpPr/>
          <p:nvPr/>
        </p:nvGrpSpPr>
        <p:grpSpPr>
          <a:xfrm>
            <a:off x="-206477" y="459175"/>
            <a:ext cx="13196762" cy="1613827"/>
            <a:chOff x="-206477" y="459175"/>
            <a:chExt cx="13196762" cy="1613827"/>
          </a:xfrm>
        </p:grpSpPr>
        <p:sp>
          <p:nvSpPr>
            <p:cNvPr id="59" name="任意多边形: 形状 58">
              <a:extLst>
                <a:ext uri="{FF2B5EF4-FFF2-40B4-BE49-F238E27FC236}">
                  <a16:creationId xmlns:a16="http://schemas.microsoft.com/office/drawing/2014/main" id="{ACB9B306-15A7-480B-AB62-F95A39F8CE5B}"/>
                </a:ext>
              </a:extLst>
            </p:cNvPr>
            <p:cNvSpPr/>
            <p:nvPr/>
          </p:nvSpPr>
          <p:spPr>
            <a:xfrm>
              <a:off x="-206477" y="547146"/>
              <a:ext cx="7477666" cy="1525856"/>
            </a:xfrm>
            <a:custGeom>
              <a:avLst/>
              <a:gdLst>
                <a:gd name="connsiteX0" fmla="*/ 0 w 11798709"/>
                <a:gd name="connsiteY0" fmla="*/ 1917290 h 2418735"/>
                <a:gd name="connsiteX1" fmla="*/ 3687096 w 11798709"/>
                <a:gd name="connsiteY1" fmla="*/ 2418735 h 2418735"/>
                <a:gd name="connsiteX2" fmla="*/ 6312309 w 11798709"/>
                <a:gd name="connsiteY2" fmla="*/ 1061884 h 2418735"/>
                <a:gd name="connsiteX3" fmla="*/ 8790038 w 11798709"/>
                <a:gd name="connsiteY3" fmla="*/ 2005780 h 2418735"/>
                <a:gd name="connsiteX4" fmla="*/ 11798709 w 11798709"/>
                <a:gd name="connsiteY4" fmla="*/ 0 h 2418735"/>
                <a:gd name="connsiteX0" fmla="*/ 0 w 11798709"/>
                <a:gd name="connsiteY0" fmla="*/ 1917290 h 2444984"/>
                <a:gd name="connsiteX1" fmla="*/ 3687096 w 11798709"/>
                <a:gd name="connsiteY1" fmla="*/ 2418735 h 2444984"/>
                <a:gd name="connsiteX2" fmla="*/ 6312309 w 11798709"/>
                <a:gd name="connsiteY2" fmla="*/ 1061884 h 2444984"/>
                <a:gd name="connsiteX3" fmla="*/ 8790038 w 11798709"/>
                <a:gd name="connsiteY3" fmla="*/ 2005780 h 2444984"/>
                <a:gd name="connsiteX4" fmla="*/ 11798709 w 11798709"/>
                <a:gd name="connsiteY4" fmla="*/ 0 h 2444984"/>
                <a:gd name="connsiteX0" fmla="*/ 0 w 12064180"/>
                <a:gd name="connsiteY0" fmla="*/ 1504335 h 2423407"/>
                <a:gd name="connsiteX1" fmla="*/ 3952567 w 12064180"/>
                <a:gd name="connsiteY1" fmla="*/ 2418735 h 2423407"/>
                <a:gd name="connsiteX2" fmla="*/ 6577780 w 12064180"/>
                <a:gd name="connsiteY2" fmla="*/ 1061884 h 2423407"/>
                <a:gd name="connsiteX3" fmla="*/ 9055509 w 12064180"/>
                <a:gd name="connsiteY3" fmla="*/ 2005780 h 2423407"/>
                <a:gd name="connsiteX4" fmla="*/ 12064180 w 12064180"/>
                <a:gd name="connsiteY4" fmla="*/ 0 h 2423407"/>
                <a:gd name="connsiteX0" fmla="*/ 0 w 12064180"/>
                <a:gd name="connsiteY0" fmla="*/ 1504335 h 2423407"/>
                <a:gd name="connsiteX1" fmla="*/ 3952567 w 12064180"/>
                <a:gd name="connsiteY1" fmla="*/ 2418735 h 2423407"/>
                <a:gd name="connsiteX2" fmla="*/ 6577780 w 12064180"/>
                <a:gd name="connsiteY2" fmla="*/ 1061884 h 2423407"/>
                <a:gd name="connsiteX3" fmla="*/ 9055509 w 12064180"/>
                <a:gd name="connsiteY3" fmla="*/ 2005780 h 2423407"/>
                <a:gd name="connsiteX4" fmla="*/ 12064180 w 12064180"/>
                <a:gd name="connsiteY4" fmla="*/ 0 h 2423407"/>
                <a:gd name="connsiteX0" fmla="*/ 0 w 12064180"/>
                <a:gd name="connsiteY0" fmla="*/ 1504335 h 2423407"/>
                <a:gd name="connsiteX1" fmla="*/ 3952567 w 12064180"/>
                <a:gd name="connsiteY1" fmla="*/ 2418735 h 2423407"/>
                <a:gd name="connsiteX2" fmla="*/ 6577780 w 12064180"/>
                <a:gd name="connsiteY2" fmla="*/ 1061884 h 2423407"/>
                <a:gd name="connsiteX3" fmla="*/ 9055509 w 12064180"/>
                <a:gd name="connsiteY3" fmla="*/ 2005780 h 2423407"/>
                <a:gd name="connsiteX4" fmla="*/ 12064180 w 12064180"/>
                <a:gd name="connsiteY4" fmla="*/ 0 h 2423407"/>
                <a:gd name="connsiteX0" fmla="*/ 0 w 12064180"/>
                <a:gd name="connsiteY0" fmla="*/ 1504335 h 2423407"/>
                <a:gd name="connsiteX1" fmla="*/ 3952567 w 12064180"/>
                <a:gd name="connsiteY1" fmla="*/ 2418735 h 2423407"/>
                <a:gd name="connsiteX2" fmla="*/ 6577780 w 12064180"/>
                <a:gd name="connsiteY2" fmla="*/ 1061884 h 2423407"/>
                <a:gd name="connsiteX3" fmla="*/ 9055509 w 12064180"/>
                <a:gd name="connsiteY3" fmla="*/ 2005780 h 2423407"/>
                <a:gd name="connsiteX4" fmla="*/ 12064180 w 12064180"/>
                <a:gd name="connsiteY4" fmla="*/ 0 h 2423407"/>
                <a:gd name="connsiteX0" fmla="*/ 0 w 12064180"/>
                <a:gd name="connsiteY0" fmla="*/ 1504335 h 2423407"/>
                <a:gd name="connsiteX1" fmla="*/ 3952567 w 12064180"/>
                <a:gd name="connsiteY1" fmla="*/ 2418735 h 2423407"/>
                <a:gd name="connsiteX2" fmla="*/ 6577780 w 12064180"/>
                <a:gd name="connsiteY2" fmla="*/ 1061884 h 2423407"/>
                <a:gd name="connsiteX3" fmla="*/ 9055509 w 12064180"/>
                <a:gd name="connsiteY3" fmla="*/ 2005780 h 2423407"/>
                <a:gd name="connsiteX4" fmla="*/ 12064180 w 12064180"/>
                <a:gd name="connsiteY4" fmla="*/ 0 h 2423407"/>
                <a:gd name="connsiteX0" fmla="*/ 0 w 13391535"/>
                <a:gd name="connsiteY0" fmla="*/ 1327354 h 2246426"/>
                <a:gd name="connsiteX1" fmla="*/ 3952567 w 13391535"/>
                <a:gd name="connsiteY1" fmla="*/ 2241754 h 2246426"/>
                <a:gd name="connsiteX2" fmla="*/ 6577780 w 13391535"/>
                <a:gd name="connsiteY2" fmla="*/ 884903 h 2246426"/>
                <a:gd name="connsiteX3" fmla="*/ 9055509 w 13391535"/>
                <a:gd name="connsiteY3" fmla="*/ 1828799 h 2246426"/>
                <a:gd name="connsiteX4" fmla="*/ 13391535 w 13391535"/>
                <a:gd name="connsiteY4" fmla="*/ 0 h 2246426"/>
                <a:gd name="connsiteX0" fmla="*/ 0 w 13391535"/>
                <a:gd name="connsiteY0" fmla="*/ 1327354 h 2246426"/>
                <a:gd name="connsiteX1" fmla="*/ 3952567 w 13391535"/>
                <a:gd name="connsiteY1" fmla="*/ 2241754 h 2246426"/>
                <a:gd name="connsiteX2" fmla="*/ 6577780 w 13391535"/>
                <a:gd name="connsiteY2" fmla="*/ 884903 h 2246426"/>
                <a:gd name="connsiteX3" fmla="*/ 13391535 w 13391535"/>
                <a:gd name="connsiteY3" fmla="*/ 0 h 2246426"/>
                <a:gd name="connsiteX0" fmla="*/ 0 w 6577780"/>
                <a:gd name="connsiteY0" fmla="*/ 442451 h 1361523"/>
                <a:gd name="connsiteX1" fmla="*/ 3952567 w 6577780"/>
                <a:gd name="connsiteY1" fmla="*/ 1356851 h 1361523"/>
                <a:gd name="connsiteX2" fmla="*/ 6577780 w 6577780"/>
                <a:gd name="connsiteY2" fmla="*/ 0 h 1361523"/>
                <a:gd name="connsiteX0" fmla="*/ 0 w 7477666"/>
                <a:gd name="connsiteY0" fmla="*/ 602108 h 1524735"/>
                <a:gd name="connsiteX1" fmla="*/ 3952567 w 7477666"/>
                <a:gd name="connsiteY1" fmla="*/ 1516508 h 1524735"/>
                <a:gd name="connsiteX2" fmla="*/ 7477666 w 7477666"/>
                <a:gd name="connsiteY2" fmla="*/ 0 h 1524735"/>
                <a:gd name="connsiteX0" fmla="*/ 0 w 7477666"/>
                <a:gd name="connsiteY0" fmla="*/ 603229 h 1525856"/>
                <a:gd name="connsiteX1" fmla="*/ 3952567 w 7477666"/>
                <a:gd name="connsiteY1" fmla="*/ 1517629 h 1525856"/>
                <a:gd name="connsiteX2" fmla="*/ 7477666 w 7477666"/>
                <a:gd name="connsiteY2" fmla="*/ 1121 h 1525856"/>
              </a:gdLst>
              <a:ahLst/>
              <a:cxnLst>
                <a:cxn ang="0">
                  <a:pos x="connsiteX0" y="connsiteY0"/>
                </a:cxn>
                <a:cxn ang="0">
                  <a:pos x="connsiteX1" y="connsiteY1"/>
                </a:cxn>
                <a:cxn ang="0">
                  <a:pos x="connsiteX2" y="connsiteY2"/>
                </a:cxn>
              </a:cxnLst>
              <a:rect l="l" t="t" r="r" b="b"/>
              <a:pathLst>
                <a:path w="7477666" h="1525856">
                  <a:moveTo>
                    <a:pt x="0" y="603229"/>
                  </a:moveTo>
                  <a:cubicBezTo>
                    <a:pt x="1229032" y="770377"/>
                    <a:pt x="2706289" y="1617980"/>
                    <a:pt x="3952567" y="1517629"/>
                  </a:cubicBezTo>
                  <a:cubicBezTo>
                    <a:pt x="5198845" y="1417278"/>
                    <a:pt x="5657762" y="-46168"/>
                    <a:pt x="7477666" y="1121"/>
                  </a:cubicBezTo>
                </a:path>
              </a:pathLst>
            </a:custGeom>
            <a:noFill/>
            <a:ln w="9525">
              <a:solidFill>
                <a:schemeClr val="bg1">
                  <a:lumMod val="95000"/>
                  <a:alpha val="9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椭圆 59">
              <a:extLst>
                <a:ext uri="{FF2B5EF4-FFF2-40B4-BE49-F238E27FC236}">
                  <a16:creationId xmlns:a16="http://schemas.microsoft.com/office/drawing/2014/main" id="{44FD623B-38FD-4592-BDBC-FE47F1EF7AFF}"/>
                </a:ext>
              </a:extLst>
            </p:cNvPr>
            <p:cNvSpPr/>
            <p:nvPr/>
          </p:nvSpPr>
          <p:spPr>
            <a:xfrm>
              <a:off x="9400119" y="879113"/>
              <a:ext cx="914400" cy="914400"/>
            </a:xfrm>
            <a:prstGeom prst="ellipse">
              <a:avLst/>
            </a:prstGeom>
            <a:noFill/>
            <a:ln w="9525">
              <a:solidFill>
                <a:schemeClr val="bg1">
                  <a:lumMod val="95000"/>
                  <a:alpha val="94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任意多边形: 形状 60">
              <a:extLst>
                <a:ext uri="{FF2B5EF4-FFF2-40B4-BE49-F238E27FC236}">
                  <a16:creationId xmlns:a16="http://schemas.microsoft.com/office/drawing/2014/main" id="{6F7B25CD-4AB5-4A2F-A41D-7B1433F1D410}"/>
                </a:ext>
              </a:extLst>
            </p:cNvPr>
            <p:cNvSpPr/>
            <p:nvPr/>
          </p:nvSpPr>
          <p:spPr>
            <a:xfrm>
              <a:off x="7910286" y="459175"/>
              <a:ext cx="5079999" cy="1185177"/>
            </a:xfrm>
            <a:custGeom>
              <a:avLst/>
              <a:gdLst>
                <a:gd name="connsiteX0" fmla="*/ 0 w 5065485"/>
                <a:gd name="connsiteY0" fmla="*/ 493486 h 1175657"/>
                <a:gd name="connsiteX1" fmla="*/ 1567543 w 5065485"/>
                <a:gd name="connsiteY1" fmla="*/ 1175657 h 1175657"/>
                <a:gd name="connsiteX2" fmla="*/ 3614057 w 5065485"/>
                <a:gd name="connsiteY2" fmla="*/ 0 h 1175657"/>
                <a:gd name="connsiteX3" fmla="*/ 5065485 w 5065485"/>
                <a:gd name="connsiteY3" fmla="*/ 1074057 h 1175657"/>
                <a:gd name="connsiteX0" fmla="*/ 0 w 5079999"/>
                <a:gd name="connsiteY0" fmla="*/ 362858 h 1175657"/>
                <a:gd name="connsiteX1" fmla="*/ 1582057 w 5079999"/>
                <a:gd name="connsiteY1" fmla="*/ 1175657 h 1175657"/>
                <a:gd name="connsiteX2" fmla="*/ 3628571 w 5079999"/>
                <a:gd name="connsiteY2" fmla="*/ 0 h 1175657"/>
                <a:gd name="connsiteX3" fmla="*/ 5079999 w 5079999"/>
                <a:gd name="connsiteY3" fmla="*/ 1074057 h 1175657"/>
                <a:gd name="connsiteX0" fmla="*/ 0 w 5079999"/>
                <a:gd name="connsiteY0" fmla="*/ 362858 h 1179895"/>
                <a:gd name="connsiteX1" fmla="*/ 1582057 w 5079999"/>
                <a:gd name="connsiteY1" fmla="*/ 1175657 h 1179895"/>
                <a:gd name="connsiteX2" fmla="*/ 3628571 w 5079999"/>
                <a:gd name="connsiteY2" fmla="*/ 0 h 1179895"/>
                <a:gd name="connsiteX3" fmla="*/ 5079999 w 5079999"/>
                <a:gd name="connsiteY3" fmla="*/ 1074057 h 1179895"/>
                <a:gd name="connsiteX0" fmla="*/ 0 w 5079999"/>
                <a:gd name="connsiteY0" fmla="*/ 418864 h 1235901"/>
                <a:gd name="connsiteX1" fmla="*/ 1582057 w 5079999"/>
                <a:gd name="connsiteY1" fmla="*/ 1231663 h 1235901"/>
                <a:gd name="connsiteX2" fmla="*/ 3628571 w 5079999"/>
                <a:gd name="connsiteY2" fmla="*/ 56006 h 1235901"/>
                <a:gd name="connsiteX3" fmla="*/ 5079999 w 5079999"/>
                <a:gd name="connsiteY3" fmla="*/ 1130063 h 1235901"/>
                <a:gd name="connsiteX0" fmla="*/ 0 w 5079999"/>
                <a:gd name="connsiteY0" fmla="*/ 368140 h 1185177"/>
                <a:gd name="connsiteX1" fmla="*/ 1582057 w 5079999"/>
                <a:gd name="connsiteY1" fmla="*/ 1180939 h 1185177"/>
                <a:gd name="connsiteX2" fmla="*/ 3628571 w 5079999"/>
                <a:gd name="connsiteY2" fmla="*/ 5282 h 1185177"/>
                <a:gd name="connsiteX3" fmla="*/ 5079999 w 5079999"/>
                <a:gd name="connsiteY3" fmla="*/ 1079339 h 1185177"/>
              </a:gdLst>
              <a:ahLst/>
              <a:cxnLst>
                <a:cxn ang="0">
                  <a:pos x="connsiteX0" y="connsiteY0"/>
                </a:cxn>
                <a:cxn ang="0">
                  <a:pos x="connsiteX1" y="connsiteY1"/>
                </a:cxn>
                <a:cxn ang="0">
                  <a:pos x="connsiteX2" y="connsiteY2"/>
                </a:cxn>
                <a:cxn ang="0">
                  <a:pos x="connsiteX3" y="connsiteY3"/>
                </a:cxn>
              </a:cxnLst>
              <a:rect l="l" t="t" r="r" b="b"/>
              <a:pathLst>
                <a:path w="5079999" h="1185177">
                  <a:moveTo>
                    <a:pt x="0" y="368140"/>
                  </a:moveTo>
                  <a:cubicBezTo>
                    <a:pt x="527352" y="639073"/>
                    <a:pt x="977295" y="1241415"/>
                    <a:pt x="1582057" y="1180939"/>
                  </a:cubicBezTo>
                  <a:cubicBezTo>
                    <a:pt x="2186819" y="1120463"/>
                    <a:pt x="2665790" y="82692"/>
                    <a:pt x="3628571" y="5282"/>
                  </a:cubicBezTo>
                  <a:cubicBezTo>
                    <a:pt x="4591352" y="-72128"/>
                    <a:pt x="4596190" y="721320"/>
                    <a:pt x="5079999" y="1079339"/>
                  </a:cubicBezTo>
                </a:path>
              </a:pathLst>
            </a:custGeom>
            <a:noFill/>
            <a:ln w="9525">
              <a:solidFill>
                <a:schemeClr val="bg1">
                  <a:lumMod val="95000"/>
                  <a:alpha val="9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4FD5175B-183C-4AF0-B710-D6EFDCAC90C8}"/>
                </a:ext>
              </a:extLst>
            </p:cNvPr>
            <p:cNvSpPr/>
            <p:nvPr/>
          </p:nvSpPr>
          <p:spPr>
            <a:xfrm>
              <a:off x="8898148" y="1485612"/>
              <a:ext cx="442843" cy="442843"/>
            </a:xfrm>
            <a:prstGeom prst="ellipse">
              <a:avLst/>
            </a:prstGeom>
            <a:noFill/>
            <a:ln w="9525">
              <a:solidFill>
                <a:schemeClr val="bg1">
                  <a:lumMod val="95000"/>
                  <a:alpha val="94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5" name="平行四边形 34">
            <a:extLst>
              <a:ext uri="{FF2B5EF4-FFF2-40B4-BE49-F238E27FC236}">
                <a16:creationId xmlns:a16="http://schemas.microsoft.com/office/drawing/2014/main" id="{464DFB2E-7E50-44BB-82D3-55EF2B9058BC}"/>
              </a:ext>
            </a:extLst>
          </p:cNvPr>
          <p:cNvSpPr/>
          <p:nvPr/>
        </p:nvSpPr>
        <p:spPr>
          <a:xfrm>
            <a:off x="1056640" y="3394642"/>
            <a:ext cx="1850072" cy="36000"/>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6" name="文本框 35">
            <a:extLst>
              <a:ext uri="{FF2B5EF4-FFF2-40B4-BE49-F238E27FC236}">
                <a16:creationId xmlns:a16="http://schemas.microsoft.com/office/drawing/2014/main" id="{C1257B3D-1F1D-4EAF-8414-A9F2DF904A2A}"/>
              </a:ext>
            </a:extLst>
          </p:cNvPr>
          <p:cNvSpPr txBox="1"/>
          <p:nvPr/>
        </p:nvSpPr>
        <p:spPr>
          <a:xfrm>
            <a:off x="1041400" y="2872647"/>
            <a:ext cx="2489729" cy="524952"/>
          </a:xfrm>
          <a:prstGeom prst="rect">
            <a:avLst/>
          </a:prstGeom>
          <a:noFill/>
        </p:spPr>
        <p:txBody>
          <a:bodyPr wrap="square" lIns="0" rtlCol="0">
            <a:spAutoFit/>
          </a:bodyPr>
          <a:lstStyle/>
          <a:p>
            <a:pPr algn="l">
              <a:lnSpc>
                <a:spcPct val="130000"/>
              </a:lnSpc>
            </a:pPr>
            <a:r>
              <a:rPr lang="en-US" altLang="zh-CN" sz="2400" b="1" spc="130" dirty="0">
                <a:latin typeface="+mj-lt"/>
              </a:rPr>
              <a:t>01. </a:t>
            </a:r>
            <a:r>
              <a:rPr lang="zh-CN" altLang="en-US" sz="2400" b="1" spc="130" dirty="0">
                <a:latin typeface="+mj-lt"/>
              </a:rPr>
              <a:t>背景意义</a:t>
            </a:r>
            <a:endParaRPr lang="zh-CN" altLang="en-US" b="1" spc="130" dirty="0">
              <a:latin typeface="+mj-lt"/>
            </a:endParaRPr>
          </a:p>
        </p:txBody>
      </p:sp>
      <p:sp>
        <p:nvSpPr>
          <p:cNvPr id="39" name="平行四边形 38">
            <a:extLst>
              <a:ext uri="{FF2B5EF4-FFF2-40B4-BE49-F238E27FC236}">
                <a16:creationId xmlns:a16="http://schemas.microsoft.com/office/drawing/2014/main" id="{BDD957F9-4735-4A92-9451-19C6AB02B5DD}"/>
              </a:ext>
            </a:extLst>
          </p:cNvPr>
          <p:cNvSpPr/>
          <p:nvPr/>
        </p:nvSpPr>
        <p:spPr>
          <a:xfrm>
            <a:off x="4899981" y="3394642"/>
            <a:ext cx="1850072" cy="36000"/>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1" name="文本框 40">
            <a:extLst>
              <a:ext uri="{FF2B5EF4-FFF2-40B4-BE49-F238E27FC236}">
                <a16:creationId xmlns:a16="http://schemas.microsoft.com/office/drawing/2014/main" id="{1AA6B461-FF77-4148-B7F9-EF179B1F3210}"/>
              </a:ext>
            </a:extLst>
          </p:cNvPr>
          <p:cNvSpPr txBox="1"/>
          <p:nvPr/>
        </p:nvSpPr>
        <p:spPr>
          <a:xfrm>
            <a:off x="4884741" y="2872647"/>
            <a:ext cx="2489729" cy="524952"/>
          </a:xfrm>
          <a:prstGeom prst="rect">
            <a:avLst/>
          </a:prstGeom>
          <a:noFill/>
        </p:spPr>
        <p:txBody>
          <a:bodyPr wrap="square" lIns="0" rtlCol="0">
            <a:spAutoFit/>
          </a:bodyPr>
          <a:lstStyle/>
          <a:p>
            <a:pPr algn="l">
              <a:lnSpc>
                <a:spcPct val="130000"/>
              </a:lnSpc>
            </a:pPr>
            <a:r>
              <a:rPr lang="en-US" altLang="zh-CN" sz="2400" b="1" spc="130" dirty="0">
                <a:latin typeface="+mj-lt"/>
              </a:rPr>
              <a:t>02. </a:t>
            </a:r>
            <a:r>
              <a:rPr lang="zh-CN" altLang="en-US" sz="2400" b="1" spc="130" dirty="0">
                <a:latin typeface="+mj-lt"/>
              </a:rPr>
              <a:t>理论基础</a:t>
            </a:r>
            <a:endParaRPr lang="zh-CN" altLang="en-US" b="1" spc="130" dirty="0">
              <a:latin typeface="+mj-lt"/>
            </a:endParaRPr>
          </a:p>
        </p:txBody>
      </p:sp>
      <p:sp>
        <p:nvSpPr>
          <p:cNvPr id="42" name="平行四边形 41">
            <a:extLst>
              <a:ext uri="{FF2B5EF4-FFF2-40B4-BE49-F238E27FC236}">
                <a16:creationId xmlns:a16="http://schemas.microsoft.com/office/drawing/2014/main" id="{22445975-2392-4836-BD1A-7E7D6891AE66}"/>
              </a:ext>
            </a:extLst>
          </p:cNvPr>
          <p:cNvSpPr/>
          <p:nvPr/>
        </p:nvSpPr>
        <p:spPr>
          <a:xfrm>
            <a:off x="1056640" y="5090409"/>
            <a:ext cx="1850072" cy="36000"/>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4" name="文本框 43">
            <a:extLst>
              <a:ext uri="{FF2B5EF4-FFF2-40B4-BE49-F238E27FC236}">
                <a16:creationId xmlns:a16="http://schemas.microsoft.com/office/drawing/2014/main" id="{1EA280F4-0CCC-4848-900B-5F768E1EA7C9}"/>
              </a:ext>
            </a:extLst>
          </p:cNvPr>
          <p:cNvSpPr txBox="1"/>
          <p:nvPr/>
        </p:nvSpPr>
        <p:spPr>
          <a:xfrm>
            <a:off x="1041400" y="4568414"/>
            <a:ext cx="2489729" cy="524952"/>
          </a:xfrm>
          <a:prstGeom prst="rect">
            <a:avLst/>
          </a:prstGeom>
          <a:noFill/>
        </p:spPr>
        <p:txBody>
          <a:bodyPr wrap="square" lIns="0" rtlCol="0">
            <a:spAutoFit/>
          </a:bodyPr>
          <a:lstStyle/>
          <a:p>
            <a:pPr algn="l">
              <a:lnSpc>
                <a:spcPct val="130000"/>
              </a:lnSpc>
            </a:pPr>
            <a:r>
              <a:rPr lang="en-US" altLang="zh-CN" sz="2400" b="1" spc="130" dirty="0">
                <a:latin typeface="+mj-lt"/>
              </a:rPr>
              <a:t>04. </a:t>
            </a:r>
            <a:r>
              <a:rPr lang="zh-CN" altLang="en-US" sz="2400" b="1" spc="130" dirty="0">
                <a:latin typeface="+mj-lt"/>
              </a:rPr>
              <a:t>算法实现</a:t>
            </a:r>
            <a:endParaRPr lang="zh-CN" altLang="en-US" b="1" spc="130" dirty="0">
              <a:latin typeface="+mj-lt"/>
            </a:endParaRPr>
          </a:p>
        </p:txBody>
      </p:sp>
      <p:sp>
        <p:nvSpPr>
          <p:cNvPr id="45" name="平行四边形 44">
            <a:extLst>
              <a:ext uri="{FF2B5EF4-FFF2-40B4-BE49-F238E27FC236}">
                <a16:creationId xmlns:a16="http://schemas.microsoft.com/office/drawing/2014/main" id="{EBCBB453-07D6-470A-84CA-1D890535BB2E}"/>
              </a:ext>
            </a:extLst>
          </p:cNvPr>
          <p:cNvSpPr/>
          <p:nvPr/>
        </p:nvSpPr>
        <p:spPr>
          <a:xfrm>
            <a:off x="4899981" y="5090409"/>
            <a:ext cx="1850072" cy="36000"/>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7" name="文本框 46">
            <a:extLst>
              <a:ext uri="{FF2B5EF4-FFF2-40B4-BE49-F238E27FC236}">
                <a16:creationId xmlns:a16="http://schemas.microsoft.com/office/drawing/2014/main" id="{72C82578-EA15-4FCF-9AD9-5B18F33C07EC}"/>
              </a:ext>
            </a:extLst>
          </p:cNvPr>
          <p:cNvSpPr txBox="1"/>
          <p:nvPr/>
        </p:nvSpPr>
        <p:spPr>
          <a:xfrm>
            <a:off x="4884741" y="4568414"/>
            <a:ext cx="2489729" cy="524952"/>
          </a:xfrm>
          <a:prstGeom prst="rect">
            <a:avLst/>
          </a:prstGeom>
          <a:noFill/>
        </p:spPr>
        <p:txBody>
          <a:bodyPr wrap="square" lIns="0" rtlCol="0">
            <a:spAutoFit/>
          </a:bodyPr>
          <a:lstStyle/>
          <a:p>
            <a:pPr algn="l">
              <a:lnSpc>
                <a:spcPct val="130000"/>
              </a:lnSpc>
            </a:pPr>
            <a:r>
              <a:rPr lang="en-US" altLang="zh-CN" sz="2400" b="1" spc="130" dirty="0">
                <a:latin typeface="+mj-lt"/>
              </a:rPr>
              <a:t>05. </a:t>
            </a:r>
            <a:r>
              <a:rPr lang="zh-CN" altLang="en-US" sz="2400" b="1" spc="130" dirty="0">
                <a:latin typeface="+mj-lt"/>
              </a:rPr>
              <a:t>结果展示</a:t>
            </a:r>
            <a:endParaRPr lang="zh-CN" altLang="en-US" b="1" spc="130" dirty="0">
              <a:latin typeface="+mj-lt"/>
            </a:endParaRPr>
          </a:p>
        </p:txBody>
      </p:sp>
      <p:sp>
        <p:nvSpPr>
          <p:cNvPr id="48" name="文本框 47">
            <a:extLst>
              <a:ext uri="{FF2B5EF4-FFF2-40B4-BE49-F238E27FC236}">
                <a16:creationId xmlns:a16="http://schemas.microsoft.com/office/drawing/2014/main" id="{852436B0-C58E-463A-8816-2B8142ACB026}"/>
              </a:ext>
            </a:extLst>
          </p:cNvPr>
          <p:cNvSpPr txBox="1"/>
          <p:nvPr/>
        </p:nvSpPr>
        <p:spPr>
          <a:xfrm>
            <a:off x="1041399" y="3526754"/>
            <a:ext cx="3080657" cy="4015651"/>
          </a:xfrm>
          <a:prstGeom prst="rect">
            <a:avLst/>
          </a:prstGeom>
          <a:noFill/>
        </p:spPr>
        <p:txBody>
          <a:bodyPr wrap="square" lIns="0" rtlCol="0">
            <a:spAutoFit/>
          </a:bodyPr>
          <a:lstStyle/>
          <a:p>
            <a:pPr>
              <a:lnSpc>
                <a:spcPct val="130000"/>
              </a:lnSpc>
            </a:pPr>
            <a:r>
              <a:rPr lang="zh-CN" altLang="en-US" spc="130" dirty="0">
                <a:solidFill>
                  <a:schemeClr val="tx1">
                    <a:lumMod val="75000"/>
                    <a:lumOff val="25000"/>
                  </a:schemeClr>
                </a:solidFill>
              </a:rPr>
              <a:t>研究背景及意义</a:t>
            </a:r>
          </a:p>
          <a:p>
            <a:pPr>
              <a:lnSpc>
                <a:spcPct val="130000"/>
              </a:lnSpc>
            </a:pPr>
            <a:r>
              <a:rPr lang="zh-CN" altLang="en-US" spc="130" dirty="0">
                <a:solidFill>
                  <a:schemeClr val="tx1">
                    <a:lumMod val="75000"/>
                    <a:lumOff val="25000"/>
                  </a:schemeClr>
                </a:solidFill>
              </a:rPr>
              <a:t>人工智能在心理健康的应用</a:t>
            </a:r>
          </a:p>
          <a:p>
            <a:pPr>
              <a:lnSpc>
                <a:spcPct val="130000"/>
              </a:lnSpc>
            </a:pPr>
            <a:endParaRPr lang="zh-CN" altLang="en-US" spc="130" dirty="0">
              <a:solidFill>
                <a:schemeClr val="tx1">
                  <a:lumMod val="75000"/>
                  <a:lumOff val="25000"/>
                </a:schemeClr>
              </a:solidFill>
            </a:endParaRPr>
          </a:p>
          <a:p>
            <a:pPr>
              <a:lnSpc>
                <a:spcPct val="130000"/>
              </a:lnSpc>
            </a:pPr>
            <a:endParaRPr lang="zh-CN" altLang="en-US" spc="130" dirty="0">
              <a:solidFill>
                <a:schemeClr val="tx1">
                  <a:lumMod val="75000"/>
                  <a:lumOff val="25000"/>
                </a:schemeClr>
              </a:solidFill>
            </a:endParaRPr>
          </a:p>
          <a:p>
            <a:pPr>
              <a:lnSpc>
                <a:spcPct val="130000"/>
              </a:lnSpc>
            </a:pPr>
            <a:endParaRPr lang="zh-CN" altLang="en-US" spc="130" dirty="0">
              <a:solidFill>
                <a:schemeClr val="tx1">
                  <a:lumMod val="75000"/>
                  <a:lumOff val="25000"/>
                </a:schemeClr>
              </a:solidFill>
            </a:endParaRPr>
          </a:p>
          <a:p>
            <a:pPr>
              <a:lnSpc>
                <a:spcPct val="130000"/>
              </a:lnSpc>
            </a:pPr>
            <a:endParaRPr lang="zh-CN" altLang="en-US" spc="130" dirty="0">
              <a:solidFill>
                <a:schemeClr val="tx1">
                  <a:lumMod val="75000"/>
                  <a:lumOff val="25000"/>
                </a:schemeClr>
              </a:solidFill>
            </a:endParaRPr>
          </a:p>
          <a:p>
            <a:pPr>
              <a:lnSpc>
                <a:spcPct val="130000"/>
              </a:lnSpc>
            </a:pPr>
            <a:endParaRPr lang="zh-CN" altLang="en-US" spc="130" dirty="0">
              <a:solidFill>
                <a:schemeClr val="tx1">
                  <a:lumMod val="75000"/>
                  <a:lumOff val="25000"/>
                </a:schemeClr>
              </a:solidFill>
            </a:endParaRPr>
          </a:p>
          <a:p>
            <a:pPr>
              <a:lnSpc>
                <a:spcPct val="130000"/>
              </a:lnSpc>
            </a:pPr>
            <a:endParaRPr lang="zh-CN" altLang="en-US" spc="130" dirty="0">
              <a:solidFill>
                <a:schemeClr val="tx1">
                  <a:lumMod val="75000"/>
                  <a:lumOff val="25000"/>
                </a:schemeClr>
              </a:solidFill>
            </a:endParaRPr>
          </a:p>
          <a:p>
            <a:pPr>
              <a:lnSpc>
                <a:spcPct val="130000"/>
              </a:lnSpc>
            </a:pPr>
            <a:endParaRPr lang="zh-CN" altLang="en-US" spc="130" dirty="0">
              <a:solidFill>
                <a:schemeClr val="tx1">
                  <a:lumMod val="75000"/>
                  <a:lumOff val="25000"/>
                </a:schemeClr>
              </a:solidFill>
            </a:endParaRPr>
          </a:p>
          <a:p>
            <a:pPr>
              <a:lnSpc>
                <a:spcPct val="130000"/>
              </a:lnSpc>
            </a:pPr>
            <a:endParaRPr lang="zh-CN" altLang="en-US" spc="130" dirty="0">
              <a:solidFill>
                <a:schemeClr val="tx1">
                  <a:lumMod val="75000"/>
                  <a:lumOff val="25000"/>
                </a:schemeClr>
              </a:solidFill>
            </a:endParaRPr>
          </a:p>
          <a:p>
            <a:pPr>
              <a:lnSpc>
                <a:spcPct val="130000"/>
              </a:lnSpc>
            </a:pPr>
            <a:endParaRPr lang="zh-CN" altLang="en-US" spc="130" dirty="0">
              <a:solidFill>
                <a:schemeClr val="tx1">
                  <a:lumMod val="75000"/>
                  <a:lumOff val="25000"/>
                </a:schemeClr>
              </a:solidFill>
            </a:endParaRPr>
          </a:p>
        </p:txBody>
      </p:sp>
      <p:sp>
        <p:nvSpPr>
          <p:cNvPr id="49" name="文本框 48">
            <a:extLst>
              <a:ext uri="{FF2B5EF4-FFF2-40B4-BE49-F238E27FC236}">
                <a16:creationId xmlns:a16="http://schemas.microsoft.com/office/drawing/2014/main" id="{B22D8C89-EA78-4605-A48D-879FC01DC15A}"/>
              </a:ext>
            </a:extLst>
          </p:cNvPr>
          <p:cNvSpPr txBox="1"/>
          <p:nvPr/>
        </p:nvSpPr>
        <p:spPr>
          <a:xfrm>
            <a:off x="1041400" y="5223701"/>
            <a:ext cx="3080656" cy="776944"/>
          </a:xfrm>
          <a:prstGeom prst="rect">
            <a:avLst/>
          </a:prstGeom>
          <a:noFill/>
        </p:spPr>
        <p:txBody>
          <a:bodyPr wrap="square" lIns="0" rtlCol="0">
            <a:spAutoFit/>
          </a:bodyPr>
          <a:lstStyle/>
          <a:p>
            <a:pPr>
              <a:lnSpc>
                <a:spcPct val="130000"/>
              </a:lnSpc>
            </a:pPr>
            <a:r>
              <a:rPr lang="zh-CN" altLang="en-US" spc="130" dirty="0">
                <a:solidFill>
                  <a:schemeClr val="tx1">
                    <a:lumMod val="75000"/>
                    <a:lumOff val="25000"/>
                  </a:schemeClr>
                </a:solidFill>
              </a:rPr>
              <a:t>模拟心理咨询报告和数据集</a:t>
            </a:r>
          </a:p>
          <a:p>
            <a:pPr>
              <a:lnSpc>
                <a:spcPct val="130000"/>
              </a:lnSpc>
            </a:pPr>
            <a:r>
              <a:rPr lang="zh-CN" altLang="en-US" spc="130" dirty="0">
                <a:solidFill>
                  <a:schemeClr val="tx1">
                    <a:lumMod val="75000"/>
                    <a:lumOff val="25000"/>
                  </a:schemeClr>
                </a:solidFill>
              </a:rPr>
              <a:t>预训练模型微调和量化部署</a:t>
            </a:r>
          </a:p>
        </p:txBody>
      </p:sp>
      <p:sp>
        <p:nvSpPr>
          <p:cNvPr id="50" name="文本框 49">
            <a:extLst>
              <a:ext uri="{FF2B5EF4-FFF2-40B4-BE49-F238E27FC236}">
                <a16:creationId xmlns:a16="http://schemas.microsoft.com/office/drawing/2014/main" id="{44E3DE70-E64F-4DC9-A16C-6A419E46A612}"/>
              </a:ext>
            </a:extLst>
          </p:cNvPr>
          <p:cNvSpPr txBox="1"/>
          <p:nvPr/>
        </p:nvSpPr>
        <p:spPr>
          <a:xfrm>
            <a:off x="4884740" y="3526754"/>
            <a:ext cx="3080657" cy="774764"/>
          </a:xfrm>
          <a:prstGeom prst="rect">
            <a:avLst/>
          </a:prstGeom>
          <a:noFill/>
        </p:spPr>
        <p:txBody>
          <a:bodyPr wrap="square" lIns="0" rtlCol="0">
            <a:spAutoFit/>
          </a:bodyPr>
          <a:lstStyle/>
          <a:p>
            <a:pPr>
              <a:lnSpc>
                <a:spcPct val="130000"/>
              </a:lnSpc>
            </a:pPr>
            <a:r>
              <a:rPr lang="zh-CN" altLang="en-US" spc="130" dirty="0">
                <a:solidFill>
                  <a:schemeClr val="tx1">
                    <a:lumMod val="75000"/>
                    <a:lumOff val="25000"/>
                  </a:schemeClr>
                </a:solidFill>
              </a:rPr>
              <a:t>心理学相关理论</a:t>
            </a:r>
            <a:endParaRPr lang="en-US" altLang="zh-CN" spc="130" dirty="0">
              <a:solidFill>
                <a:schemeClr val="tx1">
                  <a:lumMod val="75000"/>
                  <a:lumOff val="25000"/>
                </a:schemeClr>
              </a:solidFill>
            </a:endParaRPr>
          </a:p>
          <a:p>
            <a:pPr>
              <a:lnSpc>
                <a:spcPct val="130000"/>
              </a:lnSpc>
            </a:pPr>
            <a:r>
              <a:rPr lang="zh-CN" altLang="en-US" spc="130" dirty="0">
                <a:solidFill>
                  <a:schemeClr val="tx1">
                    <a:lumMod val="75000"/>
                    <a:lumOff val="25000"/>
                  </a:schemeClr>
                </a:solidFill>
              </a:rPr>
              <a:t>深度学习相关理论</a:t>
            </a:r>
          </a:p>
        </p:txBody>
      </p:sp>
      <p:sp>
        <p:nvSpPr>
          <p:cNvPr id="51" name="文本框 50">
            <a:extLst>
              <a:ext uri="{FF2B5EF4-FFF2-40B4-BE49-F238E27FC236}">
                <a16:creationId xmlns:a16="http://schemas.microsoft.com/office/drawing/2014/main" id="{F5460BCD-07B3-439C-831B-58A96AAD4053}"/>
              </a:ext>
            </a:extLst>
          </p:cNvPr>
          <p:cNvSpPr txBox="1"/>
          <p:nvPr/>
        </p:nvSpPr>
        <p:spPr>
          <a:xfrm>
            <a:off x="4884741" y="5223701"/>
            <a:ext cx="3080656" cy="776944"/>
          </a:xfrm>
          <a:prstGeom prst="rect">
            <a:avLst/>
          </a:prstGeom>
          <a:noFill/>
        </p:spPr>
        <p:txBody>
          <a:bodyPr wrap="square" lIns="0" rtlCol="0">
            <a:spAutoFit/>
          </a:bodyPr>
          <a:lstStyle/>
          <a:p>
            <a:pPr>
              <a:lnSpc>
                <a:spcPct val="130000"/>
              </a:lnSpc>
            </a:pPr>
            <a:r>
              <a:rPr lang="zh-CN" altLang="en-US" spc="130" dirty="0">
                <a:solidFill>
                  <a:schemeClr val="tx1">
                    <a:lumMod val="75000"/>
                    <a:lumOff val="25000"/>
                  </a:schemeClr>
                </a:solidFill>
              </a:rPr>
              <a:t>全新评价指标</a:t>
            </a:r>
            <a:endParaRPr lang="en-US" altLang="zh-CN" spc="130" dirty="0">
              <a:solidFill>
                <a:schemeClr val="tx1">
                  <a:lumMod val="75000"/>
                  <a:lumOff val="25000"/>
                </a:schemeClr>
              </a:solidFill>
            </a:endParaRPr>
          </a:p>
          <a:p>
            <a:pPr>
              <a:lnSpc>
                <a:spcPct val="130000"/>
              </a:lnSpc>
            </a:pPr>
            <a:r>
              <a:rPr lang="zh-CN" altLang="en-US" spc="130" dirty="0">
                <a:solidFill>
                  <a:schemeClr val="tx1">
                    <a:lumMod val="75000"/>
                    <a:lumOff val="25000"/>
                  </a:schemeClr>
                </a:solidFill>
              </a:rPr>
              <a:t>模型微调前后效果</a:t>
            </a:r>
          </a:p>
        </p:txBody>
      </p:sp>
      <p:sp>
        <p:nvSpPr>
          <p:cNvPr id="23" name="平行四边形 22">
            <a:extLst>
              <a:ext uri="{FF2B5EF4-FFF2-40B4-BE49-F238E27FC236}">
                <a16:creationId xmlns:a16="http://schemas.microsoft.com/office/drawing/2014/main" id="{DCEF8D16-F5E7-4752-8C15-E0499A849365}"/>
              </a:ext>
            </a:extLst>
          </p:cNvPr>
          <p:cNvSpPr/>
          <p:nvPr/>
        </p:nvSpPr>
        <p:spPr>
          <a:xfrm>
            <a:off x="8671881" y="3394642"/>
            <a:ext cx="1850072" cy="36000"/>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5" name="文本框 24">
            <a:extLst>
              <a:ext uri="{FF2B5EF4-FFF2-40B4-BE49-F238E27FC236}">
                <a16:creationId xmlns:a16="http://schemas.microsoft.com/office/drawing/2014/main" id="{883B0C4C-BC0A-4BC4-B60A-D01ABEFC3389}"/>
              </a:ext>
            </a:extLst>
          </p:cNvPr>
          <p:cNvSpPr txBox="1"/>
          <p:nvPr/>
        </p:nvSpPr>
        <p:spPr>
          <a:xfrm>
            <a:off x="8656641" y="2872647"/>
            <a:ext cx="2489729" cy="524952"/>
          </a:xfrm>
          <a:prstGeom prst="rect">
            <a:avLst/>
          </a:prstGeom>
          <a:noFill/>
        </p:spPr>
        <p:txBody>
          <a:bodyPr wrap="square" lIns="0" rtlCol="0">
            <a:spAutoFit/>
          </a:bodyPr>
          <a:lstStyle/>
          <a:p>
            <a:pPr algn="l">
              <a:lnSpc>
                <a:spcPct val="130000"/>
              </a:lnSpc>
            </a:pPr>
            <a:r>
              <a:rPr lang="en-US" altLang="zh-CN" sz="2400" b="1" spc="130" dirty="0">
                <a:latin typeface="+mj-lt"/>
              </a:rPr>
              <a:t>03. </a:t>
            </a:r>
            <a:r>
              <a:rPr lang="zh-CN" altLang="en-US" sz="2400" b="1" spc="130" dirty="0">
                <a:latin typeface="+mj-lt"/>
              </a:rPr>
              <a:t>对话模型</a:t>
            </a:r>
            <a:endParaRPr lang="zh-CN" altLang="en-US" b="1" spc="130" dirty="0">
              <a:latin typeface="+mj-lt"/>
            </a:endParaRPr>
          </a:p>
        </p:txBody>
      </p:sp>
      <p:sp>
        <p:nvSpPr>
          <p:cNvPr id="26" name="平行四边形 25">
            <a:extLst>
              <a:ext uri="{FF2B5EF4-FFF2-40B4-BE49-F238E27FC236}">
                <a16:creationId xmlns:a16="http://schemas.microsoft.com/office/drawing/2014/main" id="{2BA649DF-054E-4777-AA88-44685F9BA0D8}"/>
              </a:ext>
            </a:extLst>
          </p:cNvPr>
          <p:cNvSpPr/>
          <p:nvPr/>
        </p:nvSpPr>
        <p:spPr>
          <a:xfrm>
            <a:off x="8671881" y="5090409"/>
            <a:ext cx="1850072" cy="36000"/>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7" name="文本框 26">
            <a:extLst>
              <a:ext uri="{FF2B5EF4-FFF2-40B4-BE49-F238E27FC236}">
                <a16:creationId xmlns:a16="http://schemas.microsoft.com/office/drawing/2014/main" id="{86C83DB4-61BC-463F-BB55-6B9F57E7339B}"/>
              </a:ext>
            </a:extLst>
          </p:cNvPr>
          <p:cNvSpPr txBox="1"/>
          <p:nvPr/>
        </p:nvSpPr>
        <p:spPr>
          <a:xfrm>
            <a:off x="8656641" y="4568414"/>
            <a:ext cx="2489729" cy="524952"/>
          </a:xfrm>
          <a:prstGeom prst="rect">
            <a:avLst/>
          </a:prstGeom>
          <a:noFill/>
        </p:spPr>
        <p:txBody>
          <a:bodyPr wrap="square" lIns="0" rtlCol="0">
            <a:spAutoFit/>
          </a:bodyPr>
          <a:lstStyle/>
          <a:p>
            <a:pPr algn="l">
              <a:lnSpc>
                <a:spcPct val="130000"/>
              </a:lnSpc>
            </a:pPr>
            <a:r>
              <a:rPr lang="en-US" altLang="zh-CN" sz="2400" b="1" spc="130" dirty="0">
                <a:latin typeface="+mj-lt"/>
              </a:rPr>
              <a:t>06. </a:t>
            </a:r>
            <a:r>
              <a:rPr lang="zh-CN" altLang="en-US" sz="2400" b="1" spc="130" dirty="0">
                <a:latin typeface="+mj-lt"/>
              </a:rPr>
              <a:t>总结展望</a:t>
            </a:r>
            <a:endParaRPr lang="zh-CN" altLang="en-US" b="1" spc="130" dirty="0">
              <a:latin typeface="+mj-lt"/>
            </a:endParaRPr>
          </a:p>
        </p:txBody>
      </p:sp>
      <p:sp>
        <p:nvSpPr>
          <p:cNvPr id="28" name="文本框 27">
            <a:extLst>
              <a:ext uri="{FF2B5EF4-FFF2-40B4-BE49-F238E27FC236}">
                <a16:creationId xmlns:a16="http://schemas.microsoft.com/office/drawing/2014/main" id="{CBF36025-14C5-4B0F-A8B7-2F0EFCB1BF2E}"/>
              </a:ext>
            </a:extLst>
          </p:cNvPr>
          <p:cNvSpPr txBox="1"/>
          <p:nvPr/>
        </p:nvSpPr>
        <p:spPr>
          <a:xfrm>
            <a:off x="8656640" y="3526754"/>
            <a:ext cx="3080657" cy="776944"/>
          </a:xfrm>
          <a:prstGeom prst="rect">
            <a:avLst/>
          </a:prstGeom>
          <a:noFill/>
        </p:spPr>
        <p:txBody>
          <a:bodyPr wrap="square" lIns="0" rtlCol="0">
            <a:spAutoFit/>
          </a:bodyPr>
          <a:lstStyle/>
          <a:p>
            <a:pPr>
              <a:lnSpc>
                <a:spcPct val="130000"/>
              </a:lnSpc>
            </a:pPr>
            <a:r>
              <a:rPr lang="zh-CN" altLang="en-US" spc="130" dirty="0">
                <a:solidFill>
                  <a:schemeClr val="tx1">
                    <a:lumMod val="75000"/>
                    <a:lumOff val="25000"/>
                  </a:schemeClr>
                </a:solidFill>
              </a:rPr>
              <a:t>书生</a:t>
            </a:r>
            <a:r>
              <a:rPr lang="en-US" altLang="zh-CN" spc="130" dirty="0">
                <a:solidFill>
                  <a:schemeClr val="tx1">
                    <a:lumMod val="75000"/>
                    <a:lumOff val="25000"/>
                  </a:schemeClr>
                </a:solidFill>
              </a:rPr>
              <a:t>·</a:t>
            </a:r>
            <a:r>
              <a:rPr lang="zh-CN" altLang="en-US" spc="130" dirty="0">
                <a:solidFill>
                  <a:schemeClr val="tx1">
                    <a:lumMod val="75000"/>
                    <a:lumOff val="25000"/>
                  </a:schemeClr>
                </a:solidFill>
              </a:rPr>
              <a:t>浦语大模型</a:t>
            </a:r>
            <a:endParaRPr lang="en-US" altLang="zh-CN" spc="130" dirty="0">
              <a:solidFill>
                <a:schemeClr val="tx1">
                  <a:lumMod val="75000"/>
                  <a:lumOff val="25000"/>
                </a:schemeClr>
              </a:solidFill>
            </a:endParaRPr>
          </a:p>
          <a:p>
            <a:pPr>
              <a:lnSpc>
                <a:spcPct val="130000"/>
              </a:lnSpc>
            </a:pPr>
            <a:r>
              <a:rPr lang="en-US" altLang="zh-CN" spc="130" dirty="0">
                <a:solidFill>
                  <a:schemeClr val="tx1">
                    <a:lumMod val="75000"/>
                    <a:lumOff val="25000"/>
                  </a:schemeClr>
                </a:solidFill>
              </a:rPr>
              <a:t>InternLM2.5</a:t>
            </a:r>
            <a:r>
              <a:rPr lang="zh-CN" altLang="en-US" spc="130" dirty="0">
                <a:solidFill>
                  <a:schemeClr val="tx1">
                    <a:lumMod val="75000"/>
                    <a:lumOff val="25000"/>
                  </a:schemeClr>
                </a:solidFill>
              </a:rPr>
              <a:t>模型优势</a:t>
            </a:r>
          </a:p>
        </p:txBody>
      </p:sp>
      <p:sp>
        <p:nvSpPr>
          <p:cNvPr id="29" name="文本框 28">
            <a:extLst>
              <a:ext uri="{FF2B5EF4-FFF2-40B4-BE49-F238E27FC236}">
                <a16:creationId xmlns:a16="http://schemas.microsoft.com/office/drawing/2014/main" id="{3BC19078-587A-49F5-87D8-174B8D975F83}"/>
              </a:ext>
            </a:extLst>
          </p:cNvPr>
          <p:cNvSpPr txBox="1"/>
          <p:nvPr/>
        </p:nvSpPr>
        <p:spPr>
          <a:xfrm>
            <a:off x="8656641" y="5223701"/>
            <a:ext cx="3080656" cy="1134862"/>
          </a:xfrm>
          <a:prstGeom prst="rect">
            <a:avLst/>
          </a:prstGeom>
          <a:noFill/>
        </p:spPr>
        <p:txBody>
          <a:bodyPr wrap="square" lIns="0" rtlCol="0">
            <a:spAutoFit/>
          </a:bodyPr>
          <a:lstStyle/>
          <a:p>
            <a:pPr>
              <a:lnSpc>
                <a:spcPct val="130000"/>
              </a:lnSpc>
            </a:pPr>
            <a:r>
              <a:rPr lang="zh-CN" altLang="en-US" spc="130" dirty="0">
                <a:solidFill>
                  <a:schemeClr val="tx1">
                    <a:lumMod val="75000"/>
                    <a:lumOff val="25000"/>
                  </a:schemeClr>
                </a:solidFill>
              </a:rPr>
              <a:t>研究总结</a:t>
            </a:r>
          </a:p>
          <a:p>
            <a:pPr>
              <a:lnSpc>
                <a:spcPct val="130000"/>
              </a:lnSpc>
            </a:pPr>
            <a:r>
              <a:rPr lang="zh-CN" altLang="en-US" spc="130" dirty="0">
                <a:solidFill>
                  <a:schemeClr val="tx1">
                    <a:lumMod val="75000"/>
                    <a:lumOff val="25000"/>
                  </a:schemeClr>
                </a:solidFill>
              </a:rPr>
              <a:t>未来完善方向</a:t>
            </a:r>
          </a:p>
          <a:p>
            <a:pPr>
              <a:lnSpc>
                <a:spcPct val="130000"/>
              </a:lnSpc>
            </a:pPr>
            <a:endParaRPr lang="zh-CN" altLang="en-US" spc="130" dirty="0">
              <a:solidFill>
                <a:schemeClr val="tx1">
                  <a:lumMod val="75000"/>
                  <a:lumOff val="25000"/>
                </a:schemeClr>
              </a:solidFill>
            </a:endParaRPr>
          </a:p>
        </p:txBody>
      </p:sp>
      <p:sp>
        <p:nvSpPr>
          <p:cNvPr id="4" name="等腰三角形 3">
            <a:extLst>
              <a:ext uri="{FF2B5EF4-FFF2-40B4-BE49-F238E27FC236}">
                <a16:creationId xmlns:a16="http://schemas.microsoft.com/office/drawing/2014/main" id="{F346AD85-9542-4A42-ADA1-C1F0FFB7C710}"/>
              </a:ext>
            </a:extLst>
          </p:cNvPr>
          <p:cNvSpPr/>
          <p:nvPr/>
        </p:nvSpPr>
        <p:spPr>
          <a:xfrm rot="5400000">
            <a:off x="651183" y="3056422"/>
            <a:ext cx="202700" cy="1747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等腰三角形 29">
            <a:extLst>
              <a:ext uri="{FF2B5EF4-FFF2-40B4-BE49-F238E27FC236}">
                <a16:creationId xmlns:a16="http://schemas.microsoft.com/office/drawing/2014/main" id="{8DB87A80-52C5-43C0-95FF-E14B3E5DA9A9}"/>
              </a:ext>
            </a:extLst>
          </p:cNvPr>
          <p:cNvSpPr/>
          <p:nvPr/>
        </p:nvSpPr>
        <p:spPr>
          <a:xfrm rot="5400000">
            <a:off x="651183" y="4746166"/>
            <a:ext cx="202700" cy="1747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等腰三角形 30">
            <a:extLst>
              <a:ext uri="{FF2B5EF4-FFF2-40B4-BE49-F238E27FC236}">
                <a16:creationId xmlns:a16="http://schemas.microsoft.com/office/drawing/2014/main" id="{3B02D760-245F-4328-9813-F7F993CEA3C6}"/>
              </a:ext>
            </a:extLst>
          </p:cNvPr>
          <p:cNvSpPr/>
          <p:nvPr/>
        </p:nvSpPr>
        <p:spPr>
          <a:xfrm rot="5400000">
            <a:off x="4489762" y="3056422"/>
            <a:ext cx="202700" cy="1747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等腰三角形 31">
            <a:extLst>
              <a:ext uri="{FF2B5EF4-FFF2-40B4-BE49-F238E27FC236}">
                <a16:creationId xmlns:a16="http://schemas.microsoft.com/office/drawing/2014/main" id="{E7F1839B-8C73-4800-8785-3CB40F3BC299}"/>
              </a:ext>
            </a:extLst>
          </p:cNvPr>
          <p:cNvSpPr/>
          <p:nvPr/>
        </p:nvSpPr>
        <p:spPr>
          <a:xfrm rot="5400000">
            <a:off x="4489762" y="4746166"/>
            <a:ext cx="202700" cy="1747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等腰三角形 32">
            <a:extLst>
              <a:ext uri="{FF2B5EF4-FFF2-40B4-BE49-F238E27FC236}">
                <a16:creationId xmlns:a16="http://schemas.microsoft.com/office/drawing/2014/main" id="{5B94041D-A057-4361-AF45-E102EB4EBF72}"/>
              </a:ext>
            </a:extLst>
          </p:cNvPr>
          <p:cNvSpPr/>
          <p:nvPr/>
        </p:nvSpPr>
        <p:spPr>
          <a:xfrm rot="5400000">
            <a:off x="8309288" y="3056422"/>
            <a:ext cx="202700" cy="1747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等腰三角形 36">
            <a:extLst>
              <a:ext uri="{FF2B5EF4-FFF2-40B4-BE49-F238E27FC236}">
                <a16:creationId xmlns:a16="http://schemas.microsoft.com/office/drawing/2014/main" id="{F6D5D21E-613F-4B96-A798-C3E862A9960E}"/>
              </a:ext>
            </a:extLst>
          </p:cNvPr>
          <p:cNvSpPr/>
          <p:nvPr/>
        </p:nvSpPr>
        <p:spPr>
          <a:xfrm rot="5400000">
            <a:off x="8309288" y="4746166"/>
            <a:ext cx="202700" cy="17474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矩形 37">
            <a:extLst>
              <a:ext uri="{FF2B5EF4-FFF2-40B4-BE49-F238E27FC236}">
                <a16:creationId xmlns:a16="http://schemas.microsoft.com/office/drawing/2014/main" id="{A49B8360-A855-48B7-8B4B-76D975FC7B98}"/>
              </a:ext>
            </a:extLst>
          </p:cNvPr>
          <p:cNvSpPr/>
          <p:nvPr/>
        </p:nvSpPr>
        <p:spPr>
          <a:xfrm>
            <a:off x="1689100" y="0"/>
            <a:ext cx="2286000" cy="2636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5B841919-9C89-4B0C-9FF9-650A8756DFD3}"/>
              </a:ext>
            </a:extLst>
          </p:cNvPr>
          <p:cNvGrpSpPr/>
          <p:nvPr/>
        </p:nvGrpSpPr>
        <p:grpSpPr>
          <a:xfrm>
            <a:off x="1810544" y="729396"/>
            <a:ext cx="2043113" cy="1039874"/>
            <a:chOff x="1772443" y="729396"/>
            <a:chExt cx="2043113" cy="1039874"/>
          </a:xfrm>
        </p:grpSpPr>
        <p:sp>
          <p:nvSpPr>
            <p:cNvPr id="46" name="文本框 45">
              <a:extLst>
                <a:ext uri="{FF2B5EF4-FFF2-40B4-BE49-F238E27FC236}">
                  <a16:creationId xmlns:a16="http://schemas.microsoft.com/office/drawing/2014/main" id="{A3097B82-6114-4777-A6FC-69F6E59DD12F}"/>
                </a:ext>
              </a:extLst>
            </p:cNvPr>
            <p:cNvSpPr txBox="1"/>
            <p:nvPr/>
          </p:nvSpPr>
          <p:spPr>
            <a:xfrm>
              <a:off x="1772443" y="1354605"/>
              <a:ext cx="2043113" cy="414665"/>
            </a:xfrm>
            <a:prstGeom prst="rect">
              <a:avLst/>
            </a:prstGeom>
            <a:noFill/>
          </p:spPr>
          <p:txBody>
            <a:bodyPr wrap="square" lIns="0" rtlCol="0">
              <a:spAutoFit/>
            </a:bodyPr>
            <a:lstStyle/>
            <a:p>
              <a:pPr algn="dist">
                <a:lnSpc>
                  <a:spcPct val="130000"/>
                </a:lnSpc>
              </a:pPr>
              <a:r>
                <a:rPr lang="en-US" altLang="zh-CN" spc="130" dirty="0">
                  <a:gradFill flip="none" rotWithShape="1">
                    <a:gsLst>
                      <a:gs pos="66000">
                        <a:srgbClr val="D9D9D9">
                          <a:alpha val="20000"/>
                        </a:srgbClr>
                      </a:gs>
                      <a:gs pos="31000">
                        <a:schemeClr val="bg1">
                          <a:lumMod val="85000"/>
                        </a:schemeClr>
                      </a:gs>
                      <a:gs pos="100000">
                        <a:schemeClr val="bg1">
                          <a:lumMod val="85000"/>
                          <a:alpha val="0"/>
                        </a:schemeClr>
                      </a:gs>
                    </a:gsLst>
                    <a:lin ang="5400000" scaled="1"/>
                    <a:tileRect/>
                  </a:gradFill>
                </a:rPr>
                <a:t>CONTENTS</a:t>
              </a:r>
              <a:endParaRPr lang="zh-CN" altLang="en-US" spc="130" dirty="0">
                <a:gradFill flip="none" rotWithShape="1">
                  <a:gsLst>
                    <a:gs pos="66000">
                      <a:srgbClr val="D9D9D9">
                        <a:alpha val="20000"/>
                      </a:srgbClr>
                    </a:gs>
                    <a:gs pos="31000">
                      <a:schemeClr val="bg1">
                        <a:lumMod val="85000"/>
                      </a:schemeClr>
                    </a:gs>
                    <a:gs pos="100000">
                      <a:schemeClr val="bg1">
                        <a:lumMod val="85000"/>
                        <a:alpha val="0"/>
                      </a:schemeClr>
                    </a:gs>
                  </a:gsLst>
                  <a:lin ang="5400000" scaled="1"/>
                  <a:tileRect/>
                </a:gradFill>
              </a:endParaRPr>
            </a:p>
          </p:txBody>
        </p:sp>
        <p:sp>
          <p:nvSpPr>
            <p:cNvPr id="52" name="文本框 51">
              <a:extLst>
                <a:ext uri="{FF2B5EF4-FFF2-40B4-BE49-F238E27FC236}">
                  <a16:creationId xmlns:a16="http://schemas.microsoft.com/office/drawing/2014/main" id="{364E84CB-6E2C-4C8F-9308-E68D6B7D3E53}"/>
                </a:ext>
              </a:extLst>
            </p:cNvPr>
            <p:cNvSpPr txBox="1"/>
            <p:nvPr/>
          </p:nvSpPr>
          <p:spPr>
            <a:xfrm>
              <a:off x="1974849" y="729396"/>
              <a:ext cx="1638300" cy="814582"/>
            </a:xfrm>
            <a:prstGeom prst="rect">
              <a:avLst/>
            </a:prstGeom>
            <a:noFill/>
          </p:spPr>
          <p:txBody>
            <a:bodyPr wrap="square" lIns="0" rtlCol="0">
              <a:spAutoFit/>
            </a:bodyPr>
            <a:lstStyle/>
            <a:p>
              <a:pPr algn="ctr">
                <a:lnSpc>
                  <a:spcPct val="130000"/>
                </a:lnSpc>
              </a:pPr>
              <a:r>
                <a:rPr lang="zh-CN" altLang="en-US" sz="4000" spc="130" dirty="0">
                  <a:solidFill>
                    <a:schemeClr val="bg1"/>
                  </a:solidFill>
                  <a:latin typeface="+mj-ea"/>
                  <a:ea typeface="+mj-ea"/>
                </a:rPr>
                <a:t>目录</a:t>
              </a:r>
            </a:p>
          </p:txBody>
        </p:sp>
      </p:grpSp>
    </p:spTree>
    <p:extLst>
      <p:ext uri="{BB962C8B-B14F-4D97-AF65-F5344CB8AC3E}">
        <p14:creationId xmlns:p14="http://schemas.microsoft.com/office/powerpoint/2010/main" val="1991005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F64F9-4519-6901-3BD4-30CAAD1F38DF}"/>
            </a:ext>
          </a:extLst>
        </p:cNvPr>
        <p:cNvGrpSpPr/>
        <p:nvPr/>
      </p:nvGrpSpPr>
      <p:grpSpPr>
        <a:xfrm>
          <a:off x="0" y="0"/>
          <a:ext cx="0" cy="0"/>
          <a:chOff x="0" y="0"/>
          <a:chExt cx="0" cy="0"/>
        </a:xfrm>
      </p:grpSpPr>
      <p:sp>
        <p:nvSpPr>
          <p:cNvPr id="3" name="页脚占位符 2">
            <a:extLst>
              <a:ext uri="{FF2B5EF4-FFF2-40B4-BE49-F238E27FC236}">
                <a16:creationId xmlns:a16="http://schemas.microsoft.com/office/drawing/2014/main" id="{6C946603-7F62-7DF2-4049-C6E8B4296465}"/>
              </a:ext>
            </a:extLst>
          </p:cNvPr>
          <p:cNvSpPr>
            <a:spLocks noGrp="1"/>
          </p:cNvSpPr>
          <p:nvPr>
            <p:ph type="ftr" sz="quarter" idx="10"/>
          </p:nvPr>
        </p:nvSpPr>
        <p:spPr/>
        <p:txBody>
          <a:bodyPr/>
          <a:lstStyle/>
          <a:p>
            <a:r>
              <a:rPr lang="zh-CN" altLang="en-US"/>
              <a:t>海纳百川 大道致远</a:t>
            </a:r>
            <a:endParaRPr lang="zh-CN" altLang="en-US" dirty="0"/>
          </a:p>
        </p:txBody>
      </p:sp>
      <p:sp>
        <p:nvSpPr>
          <p:cNvPr id="2" name="灯片编号占位符 1">
            <a:extLst>
              <a:ext uri="{FF2B5EF4-FFF2-40B4-BE49-F238E27FC236}">
                <a16:creationId xmlns:a16="http://schemas.microsoft.com/office/drawing/2014/main" id="{55289201-F6FE-5C4D-1644-2DC985A425DB}"/>
              </a:ext>
            </a:extLst>
          </p:cNvPr>
          <p:cNvSpPr>
            <a:spLocks noGrp="1"/>
          </p:cNvSpPr>
          <p:nvPr>
            <p:ph type="sldNum" sz="quarter" idx="11"/>
          </p:nvPr>
        </p:nvSpPr>
        <p:spPr/>
        <p:txBody>
          <a:bodyPr/>
          <a:lstStyle/>
          <a:p>
            <a:fld id="{8C03D14A-F467-4E71-B245-154B171B7094}" type="slidenum">
              <a:rPr lang="zh-CN" altLang="en-US" smtClean="0"/>
              <a:t>20</a:t>
            </a:fld>
            <a:endParaRPr lang="zh-CN" altLang="en-US"/>
          </a:p>
        </p:txBody>
      </p:sp>
      <p:sp>
        <p:nvSpPr>
          <p:cNvPr id="4" name="文本框 3">
            <a:extLst>
              <a:ext uri="{FF2B5EF4-FFF2-40B4-BE49-F238E27FC236}">
                <a16:creationId xmlns:a16="http://schemas.microsoft.com/office/drawing/2014/main" id="{EB101E84-7A1B-BA56-5A3A-461B9AC2DAC1}"/>
              </a:ext>
            </a:extLst>
          </p:cNvPr>
          <p:cNvSpPr txBox="1"/>
          <p:nvPr/>
        </p:nvSpPr>
        <p:spPr>
          <a:xfrm>
            <a:off x="1509554" y="5478140"/>
            <a:ext cx="9322332" cy="525657"/>
          </a:xfrm>
          <a:prstGeom prst="rect">
            <a:avLst/>
          </a:prstGeom>
          <a:noFill/>
        </p:spPr>
        <p:txBody>
          <a:bodyPr wrap="square" lIns="0" rtlCol="0">
            <a:spAutoFit/>
          </a:bodyPr>
          <a:lstStyle/>
          <a:p>
            <a:pPr algn="l">
              <a:lnSpc>
                <a:spcPct val="130000"/>
              </a:lnSpc>
            </a:pPr>
            <a:r>
              <a:rPr lang="zh-CN" altLang="en-US" sz="2400" spc="130" dirty="0">
                <a:latin typeface="+mj-ea"/>
                <a:ea typeface="+mj-ea"/>
              </a:rPr>
              <a:t>根据专业格式心理咨询报告用</a:t>
            </a:r>
            <a:r>
              <a:rPr lang="en-US" altLang="zh-CN" sz="2400" spc="130" dirty="0">
                <a:latin typeface="+mj-lt"/>
                <a:ea typeface="+mj-ea"/>
              </a:rPr>
              <a:t>ChatGLM-4</a:t>
            </a:r>
            <a:r>
              <a:rPr lang="zh-CN" altLang="en-US" sz="2400" spc="130" dirty="0">
                <a:latin typeface="+mj-ea"/>
                <a:ea typeface="+mj-ea"/>
              </a:rPr>
              <a:t>生成心理咨询对话数据</a:t>
            </a:r>
          </a:p>
        </p:txBody>
      </p:sp>
      <p:sp>
        <p:nvSpPr>
          <p:cNvPr id="7" name="文本占位符 6">
            <a:extLst>
              <a:ext uri="{FF2B5EF4-FFF2-40B4-BE49-F238E27FC236}">
                <a16:creationId xmlns:a16="http://schemas.microsoft.com/office/drawing/2014/main" id="{232804D8-E0F5-F336-33A2-FD911D491847}"/>
              </a:ext>
            </a:extLst>
          </p:cNvPr>
          <p:cNvSpPr>
            <a:spLocks noGrp="1"/>
          </p:cNvSpPr>
          <p:nvPr>
            <p:ph type="body" sz="quarter" idx="12"/>
          </p:nvPr>
        </p:nvSpPr>
        <p:spPr>
          <a:xfrm>
            <a:off x="1509554" y="313307"/>
            <a:ext cx="5824119" cy="505010"/>
          </a:xfrm>
        </p:spPr>
        <p:txBody>
          <a:bodyPr/>
          <a:lstStyle/>
          <a:p>
            <a:r>
              <a:rPr lang="en-US" altLang="zh-CN" dirty="0"/>
              <a:t>AI</a:t>
            </a:r>
            <a:r>
              <a:rPr lang="zh-CN" altLang="en-US" dirty="0"/>
              <a:t>生成心理咨询多轮对话数据</a:t>
            </a:r>
          </a:p>
        </p:txBody>
      </p:sp>
      <p:sp>
        <p:nvSpPr>
          <p:cNvPr id="5" name="Rectangle 2">
            <a:extLst>
              <a:ext uri="{FF2B5EF4-FFF2-40B4-BE49-F238E27FC236}">
                <a16:creationId xmlns:a16="http://schemas.microsoft.com/office/drawing/2014/main" id="{006D09C2-0B64-B33E-7B41-0DAF41EAD5CA}"/>
              </a:ext>
            </a:extLst>
          </p:cNvPr>
          <p:cNvSpPr>
            <a:spLocks noChangeArrowheads="1"/>
          </p:cNvSpPr>
          <p:nvPr/>
        </p:nvSpPr>
        <p:spPr bwMode="auto">
          <a:xfrm>
            <a:off x="7399283" y="25014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p:pic>
        <p:nvPicPr>
          <p:cNvPr id="6" name="Picture 5" descr="A screenshot of a computer screenAI-generated content may be incorrect.">
            <a:extLst>
              <a:ext uri="{FF2B5EF4-FFF2-40B4-BE49-F238E27FC236}">
                <a16:creationId xmlns:a16="http://schemas.microsoft.com/office/drawing/2014/main" id="{39B6D504-1EDE-EC39-743F-DD081AD66EB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5854" y="1283581"/>
            <a:ext cx="8100292" cy="3928641"/>
          </a:xfrm>
          <a:prstGeom prst="rect">
            <a:avLst/>
          </a:prstGeom>
          <a:noFill/>
          <a:ln>
            <a:noFill/>
          </a:ln>
        </p:spPr>
      </p:pic>
    </p:spTree>
    <p:extLst>
      <p:ext uri="{BB962C8B-B14F-4D97-AF65-F5344CB8AC3E}">
        <p14:creationId xmlns:p14="http://schemas.microsoft.com/office/powerpoint/2010/main" val="3778592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B6700-BF50-5824-15DC-9309A190636A}"/>
            </a:ext>
          </a:extLst>
        </p:cNvPr>
        <p:cNvGrpSpPr/>
        <p:nvPr/>
      </p:nvGrpSpPr>
      <p:grpSpPr>
        <a:xfrm>
          <a:off x="0" y="0"/>
          <a:ext cx="0" cy="0"/>
          <a:chOff x="0" y="0"/>
          <a:chExt cx="0" cy="0"/>
        </a:xfrm>
      </p:grpSpPr>
      <p:sp>
        <p:nvSpPr>
          <p:cNvPr id="14" name="矩形: 剪去单角 13">
            <a:extLst>
              <a:ext uri="{FF2B5EF4-FFF2-40B4-BE49-F238E27FC236}">
                <a16:creationId xmlns:a16="http://schemas.microsoft.com/office/drawing/2014/main" id="{D91A44F0-2C4B-794B-28E0-DD65833150B4}"/>
              </a:ext>
            </a:extLst>
          </p:cNvPr>
          <p:cNvSpPr/>
          <p:nvPr/>
        </p:nvSpPr>
        <p:spPr>
          <a:xfrm>
            <a:off x="713740" y="3790178"/>
            <a:ext cx="3995738" cy="2381250"/>
          </a:xfrm>
          <a:prstGeom prst="snip1Rect">
            <a:avLst>
              <a:gd name="adj" fmla="val 118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剪去单角 12">
            <a:extLst>
              <a:ext uri="{FF2B5EF4-FFF2-40B4-BE49-F238E27FC236}">
                <a16:creationId xmlns:a16="http://schemas.microsoft.com/office/drawing/2014/main" id="{B5447714-C979-557D-7A9A-F60AA02F857B}"/>
              </a:ext>
            </a:extLst>
          </p:cNvPr>
          <p:cNvSpPr/>
          <p:nvPr/>
        </p:nvSpPr>
        <p:spPr>
          <a:xfrm>
            <a:off x="713740" y="1167404"/>
            <a:ext cx="3995738" cy="2381250"/>
          </a:xfrm>
          <a:prstGeom prst="snip1Rect">
            <a:avLst>
              <a:gd name="adj" fmla="val 118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页脚占位符 1">
            <a:extLst>
              <a:ext uri="{FF2B5EF4-FFF2-40B4-BE49-F238E27FC236}">
                <a16:creationId xmlns:a16="http://schemas.microsoft.com/office/drawing/2014/main" id="{DE79B9C0-7413-0983-FEFC-66D5C0A6899C}"/>
              </a:ext>
            </a:extLst>
          </p:cNvPr>
          <p:cNvSpPr>
            <a:spLocks noGrp="1"/>
          </p:cNvSpPr>
          <p:nvPr>
            <p:ph type="ftr" sz="quarter" idx="10"/>
          </p:nvPr>
        </p:nvSpPr>
        <p:spPr/>
        <p:txBody>
          <a:bodyPr/>
          <a:lstStyle/>
          <a:p>
            <a:r>
              <a:rPr lang="zh-CN" altLang="en-US"/>
              <a:t>海纳百川 大道致远</a:t>
            </a:r>
            <a:endParaRPr lang="zh-CN" altLang="en-US" dirty="0"/>
          </a:p>
        </p:txBody>
      </p:sp>
      <p:sp>
        <p:nvSpPr>
          <p:cNvPr id="3" name="灯片编号占位符 2">
            <a:extLst>
              <a:ext uri="{FF2B5EF4-FFF2-40B4-BE49-F238E27FC236}">
                <a16:creationId xmlns:a16="http://schemas.microsoft.com/office/drawing/2014/main" id="{D20F738A-7FC5-B955-F325-9FFEB5FF7917}"/>
              </a:ext>
            </a:extLst>
          </p:cNvPr>
          <p:cNvSpPr>
            <a:spLocks noGrp="1"/>
          </p:cNvSpPr>
          <p:nvPr>
            <p:ph type="sldNum" sz="quarter" idx="11"/>
          </p:nvPr>
        </p:nvSpPr>
        <p:spPr/>
        <p:txBody>
          <a:bodyPr/>
          <a:lstStyle/>
          <a:p>
            <a:fld id="{8C03D14A-F467-4E71-B245-154B171B7094}" type="slidenum">
              <a:rPr lang="zh-CN" altLang="en-US" smtClean="0"/>
              <a:t>21</a:t>
            </a:fld>
            <a:endParaRPr lang="zh-CN" altLang="en-US"/>
          </a:p>
        </p:txBody>
      </p:sp>
      <p:sp>
        <p:nvSpPr>
          <p:cNvPr id="17" name="文本框 16">
            <a:extLst>
              <a:ext uri="{FF2B5EF4-FFF2-40B4-BE49-F238E27FC236}">
                <a16:creationId xmlns:a16="http://schemas.microsoft.com/office/drawing/2014/main" id="{4E271212-D800-63E8-BD63-B374FCB32A46}"/>
              </a:ext>
            </a:extLst>
          </p:cNvPr>
          <p:cNvSpPr txBox="1"/>
          <p:nvPr/>
        </p:nvSpPr>
        <p:spPr>
          <a:xfrm>
            <a:off x="5647374" y="1151074"/>
            <a:ext cx="1835150" cy="524952"/>
          </a:xfrm>
          <a:prstGeom prst="rect">
            <a:avLst/>
          </a:prstGeom>
          <a:noFill/>
        </p:spPr>
        <p:txBody>
          <a:bodyPr wrap="square" lIns="0" rtlCol="0">
            <a:spAutoFit/>
          </a:bodyPr>
          <a:lstStyle/>
          <a:p>
            <a:pPr algn="l">
              <a:lnSpc>
                <a:spcPct val="130000"/>
              </a:lnSpc>
            </a:pPr>
            <a:r>
              <a:rPr lang="zh-CN" altLang="en-US" sz="2400" b="1" spc="130" dirty="0"/>
              <a:t>工具链介绍</a:t>
            </a:r>
          </a:p>
        </p:txBody>
      </p:sp>
      <p:sp>
        <p:nvSpPr>
          <p:cNvPr id="18" name="文本框 17">
            <a:extLst>
              <a:ext uri="{FF2B5EF4-FFF2-40B4-BE49-F238E27FC236}">
                <a16:creationId xmlns:a16="http://schemas.microsoft.com/office/drawing/2014/main" id="{A61CC513-EB3D-8B23-19F6-363B76BE3FF1}"/>
              </a:ext>
            </a:extLst>
          </p:cNvPr>
          <p:cNvSpPr txBox="1"/>
          <p:nvPr/>
        </p:nvSpPr>
        <p:spPr>
          <a:xfrm>
            <a:off x="5620255" y="1968480"/>
            <a:ext cx="5858005" cy="1497141"/>
          </a:xfrm>
          <a:prstGeom prst="rect">
            <a:avLst/>
          </a:prstGeom>
          <a:noFill/>
        </p:spPr>
        <p:txBody>
          <a:bodyPr wrap="square" lIns="0" rtlCol="0">
            <a:spAutoFit/>
          </a:bodyPr>
          <a:lstStyle/>
          <a:p>
            <a:pPr algn="just">
              <a:lnSpc>
                <a:spcPct val="130000"/>
              </a:lnSpc>
            </a:pPr>
            <a:r>
              <a:rPr lang="en-US" altLang="zh-CN" b="1" spc="130" dirty="0" err="1">
                <a:solidFill>
                  <a:schemeClr val="accent1"/>
                </a:solidFill>
              </a:rPr>
              <a:t>Xtuner</a:t>
            </a:r>
            <a:r>
              <a:rPr lang="zh-CN" altLang="en-US" b="1" spc="130" dirty="0">
                <a:solidFill>
                  <a:schemeClr val="accent1"/>
                </a:solidFill>
              </a:rPr>
              <a:t> </a:t>
            </a:r>
            <a:r>
              <a:rPr lang="zh-CN" altLang="en-US" spc="130" dirty="0"/>
              <a:t>是一个高效、灵活、全能的轻量化大模型微调工具库。支持大语言模型 </a:t>
            </a:r>
            <a:r>
              <a:rPr lang="en-US" altLang="zh-CN" spc="130" dirty="0"/>
              <a:t>LLM</a:t>
            </a:r>
            <a:r>
              <a:rPr lang="zh-CN" altLang="en-US" spc="130" dirty="0"/>
              <a:t>、多模态图文模型 </a:t>
            </a:r>
            <a:r>
              <a:rPr lang="en-US" altLang="zh-CN" spc="130" dirty="0"/>
              <a:t>VLM </a:t>
            </a:r>
            <a:r>
              <a:rPr lang="zh-CN" altLang="en-US" spc="130" dirty="0"/>
              <a:t>的预训练及轻量级微调。精心设计的数据管道，兼容任意数据格式，开源数据或自定义数据皆可快速上手</a:t>
            </a:r>
          </a:p>
        </p:txBody>
      </p:sp>
      <p:sp>
        <p:nvSpPr>
          <p:cNvPr id="20" name="图片占位符 9">
            <a:extLst>
              <a:ext uri="{FF2B5EF4-FFF2-40B4-BE49-F238E27FC236}">
                <a16:creationId xmlns:a16="http://schemas.microsoft.com/office/drawing/2014/main" id="{04E4F63F-3CAF-E576-6ECD-F32684BFD244}"/>
              </a:ext>
            </a:extLst>
          </p:cNvPr>
          <p:cNvSpPr txBox="1">
            <a:spLocks/>
          </p:cNvSpPr>
          <p:nvPr/>
        </p:nvSpPr>
        <p:spPr>
          <a:xfrm>
            <a:off x="660400" y="3752849"/>
            <a:ext cx="3995738" cy="2381249"/>
          </a:xfrm>
          <a:prstGeom prst="snip1Rect">
            <a:avLst>
              <a:gd name="adj" fmla="val 11867"/>
            </a:avLst>
          </a:prstGeom>
        </p:spPr>
        <p:txBody>
          <a:bodyPr/>
          <a:lstStyle/>
          <a:p>
            <a:endParaRPr lang="en-CN"/>
          </a:p>
        </p:txBody>
      </p:sp>
      <p:sp>
        <p:nvSpPr>
          <p:cNvPr id="21" name="文本框 20">
            <a:extLst>
              <a:ext uri="{FF2B5EF4-FFF2-40B4-BE49-F238E27FC236}">
                <a16:creationId xmlns:a16="http://schemas.microsoft.com/office/drawing/2014/main" id="{E416AFDE-BC20-CCB6-3793-07082FA367F7}"/>
              </a:ext>
            </a:extLst>
          </p:cNvPr>
          <p:cNvSpPr txBox="1"/>
          <p:nvPr/>
        </p:nvSpPr>
        <p:spPr>
          <a:xfrm>
            <a:off x="5647374" y="4118174"/>
            <a:ext cx="5858005" cy="1497141"/>
          </a:xfrm>
          <a:prstGeom prst="rect">
            <a:avLst/>
          </a:prstGeom>
          <a:noFill/>
        </p:spPr>
        <p:txBody>
          <a:bodyPr wrap="square" lIns="0" rtlCol="0">
            <a:spAutoFit/>
          </a:bodyPr>
          <a:lstStyle/>
          <a:p>
            <a:pPr algn="just">
              <a:lnSpc>
                <a:spcPct val="130000"/>
              </a:lnSpc>
            </a:pPr>
            <a:r>
              <a:rPr lang="en-US" altLang="zh-CN" b="1" spc="130" dirty="0" err="1">
                <a:solidFill>
                  <a:schemeClr val="accent1"/>
                </a:solidFill>
              </a:rPr>
              <a:t>LMDeploy</a:t>
            </a:r>
            <a:r>
              <a:rPr lang="en-US" altLang="zh-CN" spc="130" dirty="0">
                <a:solidFill>
                  <a:schemeClr val="accent1"/>
                </a:solidFill>
              </a:rPr>
              <a:t> </a:t>
            </a:r>
            <a:r>
              <a:rPr lang="zh-CN" altLang="en-US" spc="130" dirty="0"/>
              <a:t>涵盖了 </a:t>
            </a:r>
            <a:r>
              <a:rPr lang="en-US" altLang="zh-CN" spc="130" dirty="0"/>
              <a:t>LLM </a:t>
            </a:r>
            <a:r>
              <a:rPr lang="zh-CN" altLang="en-US" spc="130" dirty="0"/>
              <a:t>任务的全套轻量化、部署和服务解决方案。可以实现高效的推理、支持权重量化和</a:t>
            </a:r>
            <a:r>
              <a:rPr lang="en-US" altLang="zh-CN" spc="130" dirty="0"/>
              <a:t>k/v</a:t>
            </a:r>
            <a:r>
              <a:rPr lang="zh-CN" altLang="en-US" spc="130" dirty="0"/>
              <a:t> 量化，缓存多轮对话过程中 </a:t>
            </a:r>
            <a:r>
              <a:rPr lang="en-US" altLang="zh-CN" spc="130" dirty="0"/>
              <a:t>attention </a:t>
            </a:r>
            <a:r>
              <a:rPr lang="zh-CN" altLang="en-US" spc="130" dirty="0"/>
              <a:t>的 </a:t>
            </a:r>
            <a:r>
              <a:rPr lang="en-US" altLang="zh-CN" spc="130" dirty="0"/>
              <a:t>k/v</a:t>
            </a:r>
            <a:r>
              <a:rPr lang="zh-CN" altLang="en-US" spc="130" dirty="0"/>
              <a:t> 记住对话历史从而显著提升长文本多轮对话场景中的效率</a:t>
            </a:r>
          </a:p>
        </p:txBody>
      </p:sp>
      <p:sp>
        <p:nvSpPr>
          <p:cNvPr id="19" name="文本占位符 1">
            <a:extLst>
              <a:ext uri="{FF2B5EF4-FFF2-40B4-BE49-F238E27FC236}">
                <a16:creationId xmlns:a16="http://schemas.microsoft.com/office/drawing/2014/main" id="{AC754966-DF56-64A8-55A0-D7E09D4A61D8}"/>
              </a:ext>
            </a:extLst>
          </p:cNvPr>
          <p:cNvSpPr>
            <a:spLocks noGrp="1"/>
          </p:cNvSpPr>
          <p:nvPr>
            <p:ph type="body" sz="quarter" idx="12"/>
          </p:nvPr>
        </p:nvSpPr>
        <p:spPr>
          <a:xfrm>
            <a:off x="1509554" y="313307"/>
            <a:ext cx="4019217" cy="505010"/>
          </a:xfrm>
        </p:spPr>
        <p:txBody>
          <a:bodyPr/>
          <a:lstStyle/>
          <a:p>
            <a:r>
              <a:rPr lang="zh-CN" altLang="en-US" spc="130" dirty="0"/>
              <a:t>模型微调和量化部署</a:t>
            </a:r>
          </a:p>
        </p:txBody>
      </p:sp>
      <p:pic>
        <p:nvPicPr>
          <p:cNvPr id="7" name="Picture Placeholder 6" descr="A screenshot of a graph&#10;&#10;AI-generated content may be incorrect.">
            <a:extLst>
              <a:ext uri="{FF2B5EF4-FFF2-40B4-BE49-F238E27FC236}">
                <a16:creationId xmlns:a16="http://schemas.microsoft.com/office/drawing/2014/main" id="{1CC01257-B1C4-4C90-A8BB-5777D452897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975" r="2975"/>
          <a:stretch>
            <a:fillRect/>
          </a:stretch>
        </p:blipFill>
        <p:spPr/>
      </p:pic>
      <p:pic>
        <p:nvPicPr>
          <p:cNvPr id="11" name="Picture Placeholder 10" descr="A graph of a number of numbers and a line&#10;&#10;AI-generated content may be incorrect.">
            <a:extLst>
              <a:ext uri="{FF2B5EF4-FFF2-40B4-BE49-F238E27FC236}">
                <a16:creationId xmlns:a16="http://schemas.microsoft.com/office/drawing/2014/main" id="{EF685A28-36F0-D477-8BDB-3FF287ACF7B0}"/>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2639" r="2639"/>
          <a:stretch>
            <a:fillRect/>
          </a:stretch>
        </p:blipFill>
        <p:spPr/>
      </p:pic>
    </p:spTree>
    <p:extLst>
      <p:ext uri="{BB962C8B-B14F-4D97-AF65-F5344CB8AC3E}">
        <p14:creationId xmlns:p14="http://schemas.microsoft.com/office/powerpoint/2010/main" val="1319140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A102E-54B0-F242-3166-0BE4D4372505}"/>
            </a:ext>
          </a:extLst>
        </p:cNvPr>
        <p:cNvGrpSpPr/>
        <p:nvPr/>
      </p:nvGrpSpPr>
      <p:grpSpPr>
        <a:xfrm>
          <a:off x="0" y="0"/>
          <a:ext cx="0" cy="0"/>
          <a:chOff x="0" y="0"/>
          <a:chExt cx="0" cy="0"/>
        </a:xfrm>
      </p:grpSpPr>
      <p:sp>
        <p:nvSpPr>
          <p:cNvPr id="3" name="页脚占位符 2">
            <a:extLst>
              <a:ext uri="{FF2B5EF4-FFF2-40B4-BE49-F238E27FC236}">
                <a16:creationId xmlns:a16="http://schemas.microsoft.com/office/drawing/2014/main" id="{41AC39B3-57C1-1779-71D5-B3EA0A3E1056}"/>
              </a:ext>
            </a:extLst>
          </p:cNvPr>
          <p:cNvSpPr>
            <a:spLocks noGrp="1"/>
          </p:cNvSpPr>
          <p:nvPr>
            <p:ph type="ftr" sz="quarter" idx="10"/>
          </p:nvPr>
        </p:nvSpPr>
        <p:spPr/>
        <p:txBody>
          <a:bodyPr/>
          <a:lstStyle/>
          <a:p>
            <a:r>
              <a:rPr lang="zh-CN" altLang="en-US"/>
              <a:t>海纳百川 大道致远</a:t>
            </a:r>
            <a:endParaRPr lang="zh-CN" altLang="en-US" dirty="0"/>
          </a:p>
        </p:txBody>
      </p:sp>
      <p:sp>
        <p:nvSpPr>
          <p:cNvPr id="4" name="灯片编号占位符 3">
            <a:extLst>
              <a:ext uri="{FF2B5EF4-FFF2-40B4-BE49-F238E27FC236}">
                <a16:creationId xmlns:a16="http://schemas.microsoft.com/office/drawing/2014/main" id="{A6637895-C5EE-9752-3624-8DC2C3BB0B16}"/>
              </a:ext>
            </a:extLst>
          </p:cNvPr>
          <p:cNvSpPr>
            <a:spLocks noGrp="1"/>
          </p:cNvSpPr>
          <p:nvPr>
            <p:ph type="sldNum" sz="quarter" idx="11"/>
          </p:nvPr>
        </p:nvSpPr>
        <p:spPr/>
        <p:txBody>
          <a:bodyPr/>
          <a:lstStyle/>
          <a:p>
            <a:fld id="{8C03D14A-F467-4E71-B245-154B171B7094}" type="slidenum">
              <a:rPr lang="zh-CN" altLang="en-US" smtClean="0"/>
              <a:t>22</a:t>
            </a:fld>
            <a:endParaRPr lang="zh-CN" altLang="en-US"/>
          </a:p>
        </p:txBody>
      </p:sp>
      <p:sp>
        <p:nvSpPr>
          <p:cNvPr id="17" name="文本框 16">
            <a:extLst>
              <a:ext uri="{FF2B5EF4-FFF2-40B4-BE49-F238E27FC236}">
                <a16:creationId xmlns:a16="http://schemas.microsoft.com/office/drawing/2014/main" id="{96E8A135-0356-8BA7-0C18-75A1E0789452}"/>
              </a:ext>
            </a:extLst>
          </p:cNvPr>
          <p:cNvSpPr txBox="1"/>
          <p:nvPr/>
        </p:nvSpPr>
        <p:spPr>
          <a:xfrm>
            <a:off x="1559740" y="1385070"/>
            <a:ext cx="3116508" cy="524952"/>
          </a:xfrm>
          <a:prstGeom prst="rect">
            <a:avLst/>
          </a:prstGeom>
          <a:noFill/>
        </p:spPr>
        <p:txBody>
          <a:bodyPr wrap="square" lIns="0" rtlCol="0">
            <a:spAutoFit/>
          </a:bodyPr>
          <a:lstStyle/>
          <a:p>
            <a:pPr algn="l">
              <a:lnSpc>
                <a:spcPct val="130000"/>
              </a:lnSpc>
            </a:pPr>
            <a:r>
              <a:rPr lang="zh-CN" altLang="en-US" sz="2400" b="1" spc="130" dirty="0">
                <a:solidFill>
                  <a:schemeClr val="tx1">
                    <a:lumMod val="75000"/>
                    <a:lumOff val="25000"/>
                  </a:schemeClr>
                </a:solidFill>
              </a:rPr>
              <a:t>配置文件修改</a:t>
            </a:r>
          </a:p>
        </p:txBody>
      </p:sp>
      <p:sp>
        <p:nvSpPr>
          <p:cNvPr id="18" name="文本框 17">
            <a:extLst>
              <a:ext uri="{FF2B5EF4-FFF2-40B4-BE49-F238E27FC236}">
                <a16:creationId xmlns:a16="http://schemas.microsoft.com/office/drawing/2014/main" id="{B89EAEC5-FA25-A4CB-E87B-8485C37D2C6F}"/>
              </a:ext>
            </a:extLst>
          </p:cNvPr>
          <p:cNvSpPr txBox="1"/>
          <p:nvPr/>
        </p:nvSpPr>
        <p:spPr>
          <a:xfrm>
            <a:off x="962051" y="1847966"/>
            <a:ext cx="10108670" cy="777457"/>
          </a:xfrm>
          <a:prstGeom prst="rect">
            <a:avLst/>
          </a:prstGeom>
          <a:noFill/>
        </p:spPr>
        <p:txBody>
          <a:bodyPr wrap="square" lIns="0" rtlCol="0">
            <a:spAutoFit/>
          </a:bodyPr>
          <a:lstStyle/>
          <a:p>
            <a:pPr>
              <a:lnSpc>
                <a:spcPct val="130000"/>
              </a:lnSpc>
            </a:pPr>
            <a:r>
              <a:rPr lang="zh-CN" altLang="en-US" spc="130" dirty="0">
                <a:solidFill>
                  <a:schemeClr val="tx1">
                    <a:lumMod val="65000"/>
                    <a:lumOff val="35000"/>
                  </a:schemeClr>
                </a:solidFill>
                <a:latin typeface="+mj-ea"/>
                <a:ea typeface="+mj-ea"/>
              </a:rPr>
              <a:t>修改模型的基本设置（预训练模型的选择、数据集信息等）、</a:t>
            </a:r>
            <a:r>
              <a:rPr lang="en-US" altLang="zh-CN" spc="130" dirty="0" err="1">
                <a:solidFill>
                  <a:schemeClr val="tx1">
                    <a:lumMod val="65000"/>
                    <a:lumOff val="35000"/>
                  </a:schemeClr>
                </a:solidFill>
                <a:latin typeface="+mj-ea"/>
                <a:ea typeface="+mj-ea"/>
              </a:rPr>
              <a:t>Model&amp;Tokenizer</a:t>
            </a:r>
            <a:r>
              <a:rPr lang="zh-CN" altLang="en-US" spc="130" dirty="0">
                <a:solidFill>
                  <a:schemeClr val="tx1">
                    <a:lumMod val="65000"/>
                    <a:lumOff val="35000"/>
                  </a:schemeClr>
                </a:solidFill>
                <a:latin typeface="+mj-ea"/>
                <a:ea typeface="+mj-ea"/>
              </a:rPr>
              <a:t>（指定了用于训练的模型和分词器的具体类型及其配置）和 </a:t>
            </a:r>
            <a:r>
              <a:rPr lang="en-US" altLang="zh-CN" spc="130" dirty="0" err="1">
                <a:solidFill>
                  <a:schemeClr val="tx1">
                    <a:lumMod val="65000"/>
                    <a:lumOff val="35000"/>
                  </a:schemeClr>
                </a:solidFill>
                <a:latin typeface="+mj-ea"/>
                <a:ea typeface="+mj-ea"/>
              </a:rPr>
              <a:t>Dataset&amp;Dataloader</a:t>
            </a:r>
            <a:r>
              <a:rPr lang="zh-CN" altLang="en-US" spc="130" dirty="0">
                <a:solidFill>
                  <a:schemeClr val="tx1">
                    <a:lumMod val="65000"/>
                    <a:lumOff val="35000"/>
                  </a:schemeClr>
                </a:solidFill>
                <a:latin typeface="+mj-ea"/>
                <a:ea typeface="+mj-ea"/>
              </a:rPr>
              <a:t>（数据处理的细节）</a:t>
            </a:r>
          </a:p>
        </p:txBody>
      </p:sp>
      <p:sp>
        <p:nvSpPr>
          <p:cNvPr id="27" name="diploma-paper-roll_45797">
            <a:extLst>
              <a:ext uri="{FF2B5EF4-FFF2-40B4-BE49-F238E27FC236}">
                <a16:creationId xmlns:a16="http://schemas.microsoft.com/office/drawing/2014/main" id="{5352AAB8-2E68-EAAC-F6A1-FC6254CD7C36}"/>
              </a:ext>
            </a:extLst>
          </p:cNvPr>
          <p:cNvSpPr>
            <a:spLocks noChangeAspect="1"/>
          </p:cNvSpPr>
          <p:nvPr/>
        </p:nvSpPr>
        <p:spPr bwMode="auto">
          <a:xfrm>
            <a:off x="967849" y="3041449"/>
            <a:ext cx="397843" cy="400010"/>
          </a:xfrm>
          <a:custGeom>
            <a:avLst/>
            <a:gdLst>
              <a:gd name="connsiteX0" fmla="*/ 195338 w 599642"/>
              <a:gd name="connsiteY0" fmla="*/ 262308 h 594880"/>
              <a:gd name="connsiteX1" fmla="*/ 276686 w 599642"/>
              <a:gd name="connsiteY1" fmla="*/ 312903 h 594880"/>
              <a:gd name="connsiteX2" fmla="*/ 331233 w 599642"/>
              <a:gd name="connsiteY2" fmla="*/ 386007 h 594880"/>
              <a:gd name="connsiteX3" fmla="*/ 336974 w 599642"/>
              <a:gd name="connsiteY3" fmla="*/ 429009 h 594880"/>
              <a:gd name="connsiteX4" fmla="*/ 180513 w 599642"/>
              <a:gd name="connsiteY4" fmla="*/ 583818 h 594880"/>
              <a:gd name="connsiteX5" fmla="*/ 48454 w 599642"/>
              <a:gd name="connsiteY5" fmla="*/ 545116 h 594880"/>
              <a:gd name="connsiteX6" fmla="*/ 1085 w 599642"/>
              <a:gd name="connsiteY6" fmla="*/ 434743 h 594880"/>
              <a:gd name="connsiteX7" fmla="*/ 125967 w 599642"/>
              <a:gd name="connsiteY7" fmla="*/ 467711 h 594880"/>
              <a:gd name="connsiteX8" fmla="*/ 163288 w 599642"/>
              <a:gd name="connsiteY8" fmla="*/ 535082 h 594880"/>
              <a:gd name="connsiteX9" fmla="*/ 153240 w 599642"/>
              <a:gd name="connsiteY9" fmla="*/ 542249 h 594880"/>
              <a:gd name="connsiteX10" fmla="*/ 71421 w 599642"/>
              <a:gd name="connsiteY10" fmla="*/ 490646 h 594880"/>
              <a:gd name="connsiteX11" fmla="*/ 49889 w 599642"/>
              <a:gd name="connsiteY11" fmla="*/ 506414 h 594880"/>
              <a:gd name="connsiteX12" fmla="*/ 148934 w 599642"/>
              <a:gd name="connsiteY12" fmla="*/ 569484 h 594880"/>
              <a:gd name="connsiteX13" fmla="*/ 157546 w 599642"/>
              <a:gd name="connsiteY13" fmla="*/ 568050 h 594880"/>
              <a:gd name="connsiteX14" fmla="*/ 189125 w 599642"/>
              <a:gd name="connsiteY14" fmla="*/ 543682 h 594880"/>
              <a:gd name="connsiteX15" fmla="*/ 146063 w 599642"/>
              <a:gd name="connsiteY15" fmla="*/ 449077 h 594880"/>
              <a:gd name="connsiteX16" fmla="*/ 21181 w 599642"/>
              <a:gd name="connsiteY16" fmla="*/ 403208 h 594880"/>
              <a:gd name="connsiteX17" fmla="*/ 19745 w 599642"/>
              <a:gd name="connsiteY17" fmla="*/ 403208 h 594880"/>
              <a:gd name="connsiteX18" fmla="*/ 160417 w 599642"/>
              <a:gd name="connsiteY18" fmla="*/ 264167 h 594880"/>
              <a:gd name="connsiteX19" fmla="*/ 195338 w 599642"/>
              <a:gd name="connsiteY19" fmla="*/ 262308 h 594880"/>
              <a:gd name="connsiteX20" fmla="*/ 280977 w 599642"/>
              <a:gd name="connsiteY20" fmla="*/ 145175 h 594880"/>
              <a:gd name="connsiteX21" fmla="*/ 291028 w 599642"/>
              <a:gd name="connsiteY21" fmla="*/ 148043 h 594880"/>
              <a:gd name="connsiteX22" fmla="*/ 384351 w 599642"/>
              <a:gd name="connsiteY22" fmla="*/ 212564 h 594880"/>
              <a:gd name="connsiteX23" fmla="*/ 444653 w 599642"/>
              <a:gd name="connsiteY23" fmla="*/ 324401 h 594880"/>
              <a:gd name="connsiteX24" fmla="*/ 440346 w 599642"/>
              <a:gd name="connsiteY24" fmla="*/ 358812 h 594880"/>
              <a:gd name="connsiteX25" fmla="*/ 467625 w 599642"/>
              <a:gd name="connsiteY25" fmla="*/ 363113 h 594880"/>
              <a:gd name="connsiteX26" fmla="*/ 562385 w 599642"/>
              <a:gd name="connsiteY26" fmla="*/ 482119 h 594880"/>
              <a:gd name="connsiteX27" fmla="*/ 509262 w 599642"/>
              <a:gd name="connsiteY27" fmla="*/ 507928 h 594880"/>
              <a:gd name="connsiteX28" fmla="*/ 453267 w 599642"/>
              <a:gd name="connsiteY28" fmla="*/ 393223 h 594880"/>
              <a:gd name="connsiteX29" fmla="*/ 434603 w 599642"/>
              <a:gd name="connsiteY29" fmla="*/ 383187 h 594880"/>
              <a:gd name="connsiteX30" fmla="*/ 446089 w 599642"/>
              <a:gd name="connsiteY30" fmla="*/ 400392 h 594880"/>
              <a:gd name="connsiteX31" fmla="*/ 417374 w 599642"/>
              <a:gd name="connsiteY31" fmla="*/ 550942 h 594880"/>
              <a:gd name="connsiteX32" fmla="*/ 364251 w 599642"/>
              <a:gd name="connsiteY32" fmla="*/ 528001 h 594880"/>
              <a:gd name="connsiteX33" fmla="*/ 414502 w 599642"/>
              <a:gd name="connsiteY33" fmla="*/ 430502 h 594880"/>
              <a:gd name="connsiteX34" fmla="*/ 413066 w 599642"/>
              <a:gd name="connsiteY34" fmla="*/ 400392 h 594880"/>
              <a:gd name="connsiteX35" fmla="*/ 405888 w 599642"/>
              <a:gd name="connsiteY35" fmla="*/ 401826 h 594880"/>
              <a:gd name="connsiteX36" fmla="*/ 355636 w 599642"/>
              <a:gd name="connsiteY36" fmla="*/ 450576 h 594880"/>
              <a:gd name="connsiteX37" fmla="*/ 364251 w 599642"/>
              <a:gd name="connsiteY37" fmla="*/ 403260 h 594880"/>
              <a:gd name="connsiteX38" fmla="*/ 354201 w 599642"/>
              <a:gd name="connsiteY38" fmla="*/ 374584 h 594880"/>
              <a:gd name="connsiteX39" fmla="*/ 296771 w 599642"/>
              <a:gd name="connsiteY39" fmla="*/ 294291 h 594880"/>
              <a:gd name="connsiteX40" fmla="*/ 190525 w 599642"/>
              <a:gd name="connsiteY40" fmla="*/ 234071 h 594880"/>
              <a:gd name="connsiteX41" fmla="*/ 441820 w 599642"/>
              <a:gd name="connsiteY41" fmla="*/ 783 h 594880"/>
              <a:gd name="connsiteX42" fmla="*/ 550831 w 599642"/>
              <a:gd name="connsiteY42" fmla="*/ 49171 h 594880"/>
              <a:gd name="connsiteX43" fmla="*/ 585283 w 599642"/>
              <a:gd name="connsiteY43" fmla="*/ 185374 h 594880"/>
              <a:gd name="connsiteX44" fmla="*/ 467570 w 599642"/>
              <a:gd name="connsiteY44" fmla="*/ 301505 h 594880"/>
              <a:gd name="connsiteX45" fmla="*/ 404407 w 599642"/>
              <a:gd name="connsiteY45" fmla="*/ 193976 h 594880"/>
              <a:gd name="connsiteX46" fmla="*/ 302484 w 599642"/>
              <a:gd name="connsiteY46" fmla="*/ 123724 h 594880"/>
              <a:gd name="connsiteX47" fmla="*/ 415891 w 599642"/>
              <a:gd name="connsiteY47" fmla="*/ 13328 h 594880"/>
              <a:gd name="connsiteX48" fmla="*/ 441820 w 599642"/>
              <a:gd name="connsiteY48" fmla="*/ 783 h 59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99642" h="594880">
                <a:moveTo>
                  <a:pt x="195338" y="262308"/>
                </a:moveTo>
                <a:cubicBezTo>
                  <a:pt x="230125" y="269094"/>
                  <a:pt x="262691" y="297852"/>
                  <a:pt x="276686" y="312903"/>
                </a:cubicBezTo>
                <a:cubicBezTo>
                  <a:pt x="298218" y="334404"/>
                  <a:pt x="318314" y="361639"/>
                  <a:pt x="331233" y="386007"/>
                </a:cubicBezTo>
                <a:cubicBezTo>
                  <a:pt x="342716" y="408941"/>
                  <a:pt x="339845" y="423276"/>
                  <a:pt x="336974" y="429009"/>
                </a:cubicBezTo>
                <a:lnTo>
                  <a:pt x="180513" y="583818"/>
                </a:lnTo>
                <a:cubicBezTo>
                  <a:pt x="151804" y="608186"/>
                  <a:pt x="92952" y="590985"/>
                  <a:pt x="48454" y="545116"/>
                </a:cubicBezTo>
                <a:cubicBezTo>
                  <a:pt x="12568" y="509280"/>
                  <a:pt x="-4657" y="466278"/>
                  <a:pt x="1085" y="434743"/>
                </a:cubicBezTo>
                <a:cubicBezTo>
                  <a:pt x="19745" y="427576"/>
                  <a:pt x="72856" y="413242"/>
                  <a:pt x="125967" y="467711"/>
                </a:cubicBezTo>
                <a:cubicBezTo>
                  <a:pt x="158982" y="500680"/>
                  <a:pt x="167594" y="525048"/>
                  <a:pt x="163288" y="535082"/>
                </a:cubicBezTo>
                <a:cubicBezTo>
                  <a:pt x="163288" y="536515"/>
                  <a:pt x="161852" y="540816"/>
                  <a:pt x="153240" y="542249"/>
                </a:cubicBezTo>
                <a:cubicBezTo>
                  <a:pt x="134579" y="545116"/>
                  <a:pt x="100129" y="527915"/>
                  <a:pt x="71421" y="490646"/>
                </a:cubicBezTo>
                <a:lnTo>
                  <a:pt x="49889" y="506414"/>
                </a:lnTo>
                <a:cubicBezTo>
                  <a:pt x="85775" y="553716"/>
                  <a:pt x="123096" y="569484"/>
                  <a:pt x="148934" y="569484"/>
                </a:cubicBezTo>
                <a:cubicBezTo>
                  <a:pt x="151804" y="569484"/>
                  <a:pt x="154675" y="569484"/>
                  <a:pt x="157546" y="568050"/>
                </a:cubicBezTo>
                <a:cubicBezTo>
                  <a:pt x="173336" y="566617"/>
                  <a:pt x="184819" y="556583"/>
                  <a:pt x="189125" y="543682"/>
                </a:cubicBezTo>
                <a:cubicBezTo>
                  <a:pt x="197738" y="519314"/>
                  <a:pt x="181948" y="484912"/>
                  <a:pt x="146063" y="449077"/>
                </a:cubicBezTo>
                <a:cubicBezTo>
                  <a:pt x="100129" y="403208"/>
                  <a:pt x="54195" y="398908"/>
                  <a:pt x="21181" y="403208"/>
                </a:cubicBezTo>
                <a:cubicBezTo>
                  <a:pt x="21181" y="403208"/>
                  <a:pt x="19745" y="403208"/>
                  <a:pt x="19745" y="403208"/>
                </a:cubicBezTo>
                <a:lnTo>
                  <a:pt x="160417" y="264167"/>
                </a:lnTo>
                <a:cubicBezTo>
                  <a:pt x="171901" y="260225"/>
                  <a:pt x="183743" y="260046"/>
                  <a:pt x="195338" y="262308"/>
                </a:cubicBezTo>
                <a:close/>
                <a:moveTo>
                  <a:pt x="280977" y="145175"/>
                </a:moveTo>
                <a:cubicBezTo>
                  <a:pt x="283849" y="146609"/>
                  <a:pt x="288156" y="146609"/>
                  <a:pt x="291028" y="148043"/>
                </a:cubicBezTo>
                <a:cubicBezTo>
                  <a:pt x="322614" y="160947"/>
                  <a:pt x="355636" y="183888"/>
                  <a:pt x="384351" y="212564"/>
                </a:cubicBezTo>
                <a:cubicBezTo>
                  <a:pt x="417374" y="245541"/>
                  <a:pt x="441781" y="284254"/>
                  <a:pt x="444653" y="324401"/>
                </a:cubicBezTo>
                <a:cubicBezTo>
                  <a:pt x="444653" y="335871"/>
                  <a:pt x="444653" y="347342"/>
                  <a:pt x="440346" y="358812"/>
                </a:cubicBezTo>
                <a:cubicBezTo>
                  <a:pt x="443217" y="358812"/>
                  <a:pt x="453267" y="360246"/>
                  <a:pt x="467625" y="363113"/>
                </a:cubicBezTo>
                <a:cubicBezTo>
                  <a:pt x="503519" y="371716"/>
                  <a:pt x="565256" y="398959"/>
                  <a:pt x="562385" y="482119"/>
                </a:cubicBezTo>
                <a:lnTo>
                  <a:pt x="509262" y="507928"/>
                </a:lnTo>
                <a:cubicBezTo>
                  <a:pt x="509262" y="507928"/>
                  <a:pt x="506390" y="430502"/>
                  <a:pt x="453267" y="393223"/>
                </a:cubicBezTo>
                <a:cubicBezTo>
                  <a:pt x="447524" y="388922"/>
                  <a:pt x="441781" y="386054"/>
                  <a:pt x="434603" y="383187"/>
                </a:cubicBezTo>
                <a:cubicBezTo>
                  <a:pt x="437474" y="387488"/>
                  <a:pt x="441781" y="393223"/>
                  <a:pt x="446089" y="400392"/>
                </a:cubicBezTo>
                <a:cubicBezTo>
                  <a:pt x="463318" y="433370"/>
                  <a:pt x="484854" y="497891"/>
                  <a:pt x="417374" y="550942"/>
                </a:cubicBezTo>
                <a:lnTo>
                  <a:pt x="364251" y="528001"/>
                </a:lnTo>
                <a:cubicBezTo>
                  <a:pt x="364251" y="528001"/>
                  <a:pt x="410195" y="486421"/>
                  <a:pt x="414502" y="430502"/>
                </a:cubicBezTo>
                <a:cubicBezTo>
                  <a:pt x="415938" y="420466"/>
                  <a:pt x="414502" y="410429"/>
                  <a:pt x="413066" y="400392"/>
                </a:cubicBezTo>
                <a:cubicBezTo>
                  <a:pt x="410195" y="400392"/>
                  <a:pt x="408759" y="400392"/>
                  <a:pt x="405888" y="401826"/>
                </a:cubicBezTo>
                <a:lnTo>
                  <a:pt x="355636" y="450576"/>
                </a:lnTo>
                <a:cubicBezTo>
                  <a:pt x="355636" y="450576"/>
                  <a:pt x="371430" y="434804"/>
                  <a:pt x="364251" y="403260"/>
                </a:cubicBezTo>
                <a:cubicBezTo>
                  <a:pt x="362815" y="394657"/>
                  <a:pt x="359944" y="384621"/>
                  <a:pt x="354201" y="374584"/>
                </a:cubicBezTo>
                <a:cubicBezTo>
                  <a:pt x="341279" y="347342"/>
                  <a:pt x="321178" y="318666"/>
                  <a:pt x="296771" y="294291"/>
                </a:cubicBezTo>
                <a:cubicBezTo>
                  <a:pt x="265184" y="262747"/>
                  <a:pt x="227855" y="238372"/>
                  <a:pt x="190525" y="234071"/>
                </a:cubicBezTo>
                <a:close/>
                <a:moveTo>
                  <a:pt x="441820" y="783"/>
                </a:moveTo>
                <a:cubicBezTo>
                  <a:pt x="472505" y="-4056"/>
                  <a:pt x="515301" y="13686"/>
                  <a:pt x="550831" y="49171"/>
                </a:cubicBezTo>
                <a:cubicBezTo>
                  <a:pt x="598203" y="96483"/>
                  <a:pt x="613994" y="158133"/>
                  <a:pt x="585283" y="185374"/>
                </a:cubicBezTo>
                <a:cubicBezTo>
                  <a:pt x="585283" y="185374"/>
                  <a:pt x="467570" y="301505"/>
                  <a:pt x="467570" y="301505"/>
                </a:cubicBezTo>
                <a:cubicBezTo>
                  <a:pt x="460392" y="265662"/>
                  <a:pt x="438859" y="228385"/>
                  <a:pt x="404407" y="193976"/>
                </a:cubicBezTo>
                <a:cubicBezTo>
                  <a:pt x="374261" y="162434"/>
                  <a:pt x="336937" y="138061"/>
                  <a:pt x="302484" y="123724"/>
                </a:cubicBezTo>
                <a:cubicBezTo>
                  <a:pt x="302484" y="123724"/>
                  <a:pt x="414455" y="13328"/>
                  <a:pt x="415891" y="13328"/>
                </a:cubicBezTo>
                <a:cubicBezTo>
                  <a:pt x="422710" y="6517"/>
                  <a:pt x="431592" y="2396"/>
                  <a:pt x="441820" y="783"/>
                </a:cubicBezTo>
                <a:close/>
              </a:path>
            </a:pathLst>
          </a:custGeom>
          <a:solidFill>
            <a:schemeClr val="accent1"/>
          </a:solidFill>
          <a:ln>
            <a:noFill/>
          </a:ln>
        </p:spPr>
        <p:txBody>
          <a:bodyPr/>
          <a:lstStyle/>
          <a:p>
            <a:endParaRPr lang="en-CN"/>
          </a:p>
        </p:txBody>
      </p:sp>
      <p:sp>
        <p:nvSpPr>
          <p:cNvPr id="30" name="reading_65784">
            <a:extLst>
              <a:ext uri="{FF2B5EF4-FFF2-40B4-BE49-F238E27FC236}">
                <a16:creationId xmlns:a16="http://schemas.microsoft.com/office/drawing/2014/main" id="{8B6D8AC5-4992-5EDC-4F02-B45B1331DE8B}"/>
              </a:ext>
            </a:extLst>
          </p:cNvPr>
          <p:cNvSpPr>
            <a:spLocks noChangeAspect="1"/>
          </p:cNvSpPr>
          <p:nvPr/>
        </p:nvSpPr>
        <p:spPr bwMode="auto">
          <a:xfrm>
            <a:off x="962052" y="4617068"/>
            <a:ext cx="404608" cy="413192"/>
          </a:xfrm>
          <a:custGeom>
            <a:avLst/>
            <a:gdLst>
              <a:gd name="connsiteX0" fmla="*/ 47370 w 595290"/>
              <a:gd name="connsiteY0" fmla="*/ 369974 h 607921"/>
              <a:gd name="connsiteX1" fmla="*/ 48020 w 595290"/>
              <a:gd name="connsiteY1" fmla="*/ 369974 h 607921"/>
              <a:gd name="connsiteX2" fmla="*/ 96040 w 595290"/>
              <a:gd name="connsiteY2" fmla="*/ 417923 h 607921"/>
              <a:gd name="connsiteX3" fmla="*/ 48020 w 595290"/>
              <a:gd name="connsiteY3" fmla="*/ 465872 h 607921"/>
              <a:gd name="connsiteX4" fmla="*/ 47370 w 595290"/>
              <a:gd name="connsiteY4" fmla="*/ 465872 h 607921"/>
              <a:gd name="connsiteX5" fmla="*/ 37366 w 595290"/>
              <a:gd name="connsiteY5" fmla="*/ 464673 h 607921"/>
              <a:gd name="connsiteX6" fmla="*/ 27361 w 595290"/>
              <a:gd name="connsiteY6" fmla="*/ 461177 h 607921"/>
              <a:gd name="connsiteX7" fmla="*/ 0 w 595290"/>
              <a:gd name="connsiteY7" fmla="*/ 417923 h 607921"/>
              <a:gd name="connsiteX8" fmla="*/ 27361 w 595290"/>
              <a:gd name="connsiteY8" fmla="*/ 374619 h 607921"/>
              <a:gd name="connsiteX9" fmla="*/ 37366 w 595290"/>
              <a:gd name="connsiteY9" fmla="*/ 371173 h 607921"/>
              <a:gd name="connsiteX10" fmla="*/ 47370 w 595290"/>
              <a:gd name="connsiteY10" fmla="*/ 369974 h 607921"/>
              <a:gd name="connsiteX11" fmla="*/ 547270 w 595290"/>
              <a:gd name="connsiteY11" fmla="*/ 369833 h 607921"/>
              <a:gd name="connsiteX12" fmla="*/ 557274 w 595290"/>
              <a:gd name="connsiteY12" fmla="*/ 370882 h 607921"/>
              <a:gd name="connsiteX13" fmla="*/ 567278 w 595290"/>
              <a:gd name="connsiteY13" fmla="*/ 374228 h 607921"/>
              <a:gd name="connsiteX14" fmla="*/ 595290 w 595290"/>
              <a:gd name="connsiteY14" fmla="*/ 417828 h 607921"/>
              <a:gd name="connsiteX15" fmla="*/ 567278 w 595290"/>
              <a:gd name="connsiteY15" fmla="*/ 461478 h 607921"/>
              <a:gd name="connsiteX16" fmla="*/ 557274 w 595290"/>
              <a:gd name="connsiteY16" fmla="*/ 464774 h 607921"/>
              <a:gd name="connsiteX17" fmla="*/ 547270 w 595290"/>
              <a:gd name="connsiteY17" fmla="*/ 465873 h 607921"/>
              <a:gd name="connsiteX18" fmla="*/ 499250 w 595290"/>
              <a:gd name="connsiteY18" fmla="*/ 417928 h 607921"/>
              <a:gd name="connsiteX19" fmla="*/ 547270 w 595290"/>
              <a:gd name="connsiteY19" fmla="*/ 369833 h 607921"/>
              <a:gd name="connsiteX20" fmla="*/ 172366 w 595290"/>
              <a:gd name="connsiteY20" fmla="*/ 284449 h 607921"/>
              <a:gd name="connsiteX21" fmla="*/ 297363 w 595290"/>
              <a:gd name="connsiteY21" fmla="*/ 306124 h 607921"/>
              <a:gd name="connsiteX22" fmla="*/ 422360 w 595290"/>
              <a:gd name="connsiteY22" fmla="*/ 284449 h 607921"/>
              <a:gd name="connsiteX23" fmla="*/ 535652 w 595290"/>
              <a:gd name="connsiteY23" fmla="*/ 302128 h 607921"/>
              <a:gd name="connsiteX24" fmla="*/ 547306 w 595290"/>
              <a:gd name="connsiteY24" fmla="*/ 318010 h 607921"/>
              <a:gd name="connsiteX25" fmla="*/ 547306 w 595290"/>
              <a:gd name="connsiteY25" fmla="*/ 345977 h 607921"/>
              <a:gd name="connsiteX26" fmla="*/ 496387 w 595290"/>
              <a:gd name="connsiteY26" fmla="*/ 367002 h 607921"/>
              <a:gd name="connsiteX27" fmla="*/ 475279 w 595290"/>
              <a:gd name="connsiteY27" fmla="*/ 417893 h 607921"/>
              <a:gd name="connsiteX28" fmla="*/ 496387 w 595290"/>
              <a:gd name="connsiteY28" fmla="*/ 468734 h 607921"/>
              <a:gd name="connsiteX29" fmla="*/ 547306 w 595290"/>
              <a:gd name="connsiteY29" fmla="*/ 489809 h 607921"/>
              <a:gd name="connsiteX30" fmla="*/ 547306 w 595290"/>
              <a:gd name="connsiteY30" fmla="*/ 586197 h 607921"/>
              <a:gd name="connsiteX31" fmla="*/ 530700 w 595290"/>
              <a:gd name="connsiteY31" fmla="*/ 602877 h 607921"/>
              <a:gd name="connsiteX32" fmla="*/ 527299 w 595290"/>
              <a:gd name="connsiteY32" fmla="*/ 602527 h 607921"/>
              <a:gd name="connsiteX33" fmla="*/ 422360 w 595290"/>
              <a:gd name="connsiteY33" fmla="*/ 594087 h 607921"/>
              <a:gd name="connsiteX34" fmla="*/ 297363 w 595290"/>
              <a:gd name="connsiteY34" fmla="*/ 607921 h 607921"/>
              <a:gd name="connsiteX35" fmla="*/ 172366 w 595290"/>
              <a:gd name="connsiteY35" fmla="*/ 594087 h 607921"/>
              <a:gd name="connsiteX36" fmla="*/ 67427 w 595290"/>
              <a:gd name="connsiteY36" fmla="*/ 602527 h 607921"/>
              <a:gd name="connsiteX37" fmla="*/ 64026 w 595290"/>
              <a:gd name="connsiteY37" fmla="*/ 602877 h 607921"/>
              <a:gd name="connsiteX38" fmla="*/ 47420 w 595290"/>
              <a:gd name="connsiteY38" fmla="*/ 586197 h 607921"/>
              <a:gd name="connsiteX39" fmla="*/ 47420 w 595290"/>
              <a:gd name="connsiteY39" fmla="*/ 489809 h 607921"/>
              <a:gd name="connsiteX40" fmla="*/ 48070 w 595290"/>
              <a:gd name="connsiteY40" fmla="*/ 489809 h 607921"/>
              <a:gd name="connsiteX41" fmla="*/ 99039 w 595290"/>
              <a:gd name="connsiteY41" fmla="*/ 468734 h 607921"/>
              <a:gd name="connsiteX42" fmla="*/ 120097 w 595290"/>
              <a:gd name="connsiteY42" fmla="*/ 417893 h 607921"/>
              <a:gd name="connsiteX43" fmla="*/ 99039 w 595290"/>
              <a:gd name="connsiteY43" fmla="*/ 367002 h 607921"/>
              <a:gd name="connsiteX44" fmla="*/ 48070 w 595290"/>
              <a:gd name="connsiteY44" fmla="*/ 345977 h 607921"/>
              <a:gd name="connsiteX45" fmla="*/ 47420 w 595290"/>
              <a:gd name="connsiteY45" fmla="*/ 345977 h 607921"/>
              <a:gd name="connsiteX46" fmla="*/ 47420 w 595290"/>
              <a:gd name="connsiteY46" fmla="*/ 318010 h 607921"/>
              <a:gd name="connsiteX47" fmla="*/ 59074 w 595290"/>
              <a:gd name="connsiteY47" fmla="*/ 302128 h 607921"/>
              <a:gd name="connsiteX48" fmla="*/ 172366 w 595290"/>
              <a:gd name="connsiteY48" fmla="*/ 284449 h 607921"/>
              <a:gd name="connsiteX49" fmla="*/ 297363 w 595290"/>
              <a:gd name="connsiteY49" fmla="*/ 0 h 607921"/>
              <a:gd name="connsiteX50" fmla="*/ 432355 w 595290"/>
              <a:gd name="connsiteY50" fmla="*/ 134780 h 607921"/>
              <a:gd name="connsiteX51" fmla="*/ 297363 w 595290"/>
              <a:gd name="connsiteY51" fmla="*/ 269560 h 607921"/>
              <a:gd name="connsiteX52" fmla="*/ 162371 w 595290"/>
              <a:gd name="connsiteY52" fmla="*/ 134780 h 607921"/>
              <a:gd name="connsiteX53" fmla="*/ 297363 w 595290"/>
              <a:gd name="connsiteY53" fmla="*/ 0 h 60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95290" h="607921">
                <a:moveTo>
                  <a:pt x="47370" y="369974"/>
                </a:moveTo>
                <a:lnTo>
                  <a:pt x="48020" y="369974"/>
                </a:lnTo>
                <a:cubicBezTo>
                  <a:pt x="74581" y="369974"/>
                  <a:pt x="96040" y="391401"/>
                  <a:pt x="96040" y="417923"/>
                </a:cubicBezTo>
                <a:cubicBezTo>
                  <a:pt x="96040" y="444395"/>
                  <a:pt x="74581" y="465872"/>
                  <a:pt x="48020" y="465872"/>
                </a:cubicBezTo>
                <a:lnTo>
                  <a:pt x="47370" y="465872"/>
                </a:lnTo>
                <a:cubicBezTo>
                  <a:pt x="43968" y="465772"/>
                  <a:pt x="40567" y="465373"/>
                  <a:pt x="37366" y="464673"/>
                </a:cubicBezTo>
                <a:cubicBezTo>
                  <a:pt x="33864" y="463874"/>
                  <a:pt x="30463" y="462725"/>
                  <a:pt x="27361" y="461177"/>
                </a:cubicBezTo>
                <a:cubicBezTo>
                  <a:pt x="11205" y="453485"/>
                  <a:pt x="0" y="437003"/>
                  <a:pt x="0" y="417923"/>
                </a:cubicBezTo>
                <a:cubicBezTo>
                  <a:pt x="0" y="398793"/>
                  <a:pt x="11155" y="382361"/>
                  <a:pt x="27361" y="374619"/>
                </a:cubicBezTo>
                <a:cubicBezTo>
                  <a:pt x="30463" y="373071"/>
                  <a:pt x="33864" y="371972"/>
                  <a:pt x="37366" y="371173"/>
                </a:cubicBezTo>
                <a:cubicBezTo>
                  <a:pt x="40617" y="370424"/>
                  <a:pt x="43968" y="370024"/>
                  <a:pt x="47370" y="369974"/>
                </a:cubicBezTo>
                <a:close/>
                <a:moveTo>
                  <a:pt x="547270" y="369833"/>
                </a:moveTo>
                <a:cubicBezTo>
                  <a:pt x="550671" y="369833"/>
                  <a:pt x="554073" y="370233"/>
                  <a:pt x="557274" y="370882"/>
                </a:cubicBezTo>
                <a:cubicBezTo>
                  <a:pt x="560726" y="371631"/>
                  <a:pt x="564127" y="372780"/>
                  <a:pt x="567278" y="374228"/>
                </a:cubicBezTo>
                <a:cubicBezTo>
                  <a:pt x="583835" y="381819"/>
                  <a:pt x="595290" y="398450"/>
                  <a:pt x="595290" y="417828"/>
                </a:cubicBezTo>
                <a:cubicBezTo>
                  <a:pt x="595290" y="437206"/>
                  <a:pt x="583835" y="453887"/>
                  <a:pt x="567278" y="461478"/>
                </a:cubicBezTo>
                <a:cubicBezTo>
                  <a:pt x="564127" y="462927"/>
                  <a:pt x="560726" y="464075"/>
                  <a:pt x="557274" y="464774"/>
                </a:cubicBezTo>
                <a:cubicBezTo>
                  <a:pt x="554073" y="465524"/>
                  <a:pt x="550671" y="465873"/>
                  <a:pt x="547270" y="465873"/>
                </a:cubicBezTo>
                <a:cubicBezTo>
                  <a:pt x="520709" y="465873"/>
                  <a:pt x="499250" y="444398"/>
                  <a:pt x="499250" y="417928"/>
                </a:cubicBezTo>
                <a:cubicBezTo>
                  <a:pt x="499250" y="391458"/>
                  <a:pt x="520709" y="369983"/>
                  <a:pt x="547270" y="369833"/>
                </a:cubicBezTo>
                <a:close/>
                <a:moveTo>
                  <a:pt x="172366" y="284449"/>
                </a:moveTo>
                <a:cubicBezTo>
                  <a:pt x="241392" y="284449"/>
                  <a:pt x="297363" y="306124"/>
                  <a:pt x="297363" y="306124"/>
                </a:cubicBezTo>
                <a:cubicBezTo>
                  <a:pt x="297363" y="306124"/>
                  <a:pt x="353334" y="284449"/>
                  <a:pt x="422360" y="284449"/>
                </a:cubicBezTo>
                <a:cubicBezTo>
                  <a:pt x="472478" y="284449"/>
                  <a:pt x="515794" y="295886"/>
                  <a:pt x="535652" y="302128"/>
                </a:cubicBezTo>
                <a:cubicBezTo>
                  <a:pt x="542604" y="304276"/>
                  <a:pt x="547306" y="310718"/>
                  <a:pt x="547306" y="318010"/>
                </a:cubicBezTo>
                <a:lnTo>
                  <a:pt x="547306" y="345977"/>
                </a:lnTo>
                <a:cubicBezTo>
                  <a:pt x="528049" y="345977"/>
                  <a:pt x="509992" y="353418"/>
                  <a:pt x="496387" y="367002"/>
                </a:cubicBezTo>
                <a:cubicBezTo>
                  <a:pt x="482782" y="380587"/>
                  <a:pt x="475279" y="398716"/>
                  <a:pt x="475279" y="417893"/>
                </a:cubicBezTo>
                <a:cubicBezTo>
                  <a:pt x="475279" y="437121"/>
                  <a:pt x="482782" y="455150"/>
                  <a:pt x="496387" y="468734"/>
                </a:cubicBezTo>
                <a:cubicBezTo>
                  <a:pt x="509992" y="482318"/>
                  <a:pt x="528099" y="489809"/>
                  <a:pt x="547306" y="489809"/>
                </a:cubicBezTo>
                <a:lnTo>
                  <a:pt x="547306" y="586197"/>
                </a:lnTo>
                <a:cubicBezTo>
                  <a:pt x="547306" y="595586"/>
                  <a:pt x="539703" y="602877"/>
                  <a:pt x="530700" y="602877"/>
                </a:cubicBezTo>
                <a:cubicBezTo>
                  <a:pt x="529599" y="602877"/>
                  <a:pt x="528449" y="602727"/>
                  <a:pt x="527299" y="602527"/>
                </a:cubicBezTo>
                <a:cubicBezTo>
                  <a:pt x="502039" y="597334"/>
                  <a:pt x="464425" y="594087"/>
                  <a:pt x="422360" y="594087"/>
                </a:cubicBezTo>
                <a:cubicBezTo>
                  <a:pt x="366939" y="594087"/>
                  <a:pt x="319171" y="599731"/>
                  <a:pt x="297363" y="607921"/>
                </a:cubicBezTo>
                <a:cubicBezTo>
                  <a:pt x="275505" y="599731"/>
                  <a:pt x="227737" y="594087"/>
                  <a:pt x="172366" y="594087"/>
                </a:cubicBezTo>
                <a:cubicBezTo>
                  <a:pt x="130301" y="594087"/>
                  <a:pt x="92687" y="597383"/>
                  <a:pt x="67427" y="602527"/>
                </a:cubicBezTo>
                <a:cubicBezTo>
                  <a:pt x="66277" y="602727"/>
                  <a:pt x="65127" y="602877"/>
                  <a:pt x="64026" y="602877"/>
                </a:cubicBezTo>
                <a:cubicBezTo>
                  <a:pt x="55073" y="602877"/>
                  <a:pt x="47420" y="595586"/>
                  <a:pt x="47420" y="586197"/>
                </a:cubicBezTo>
                <a:lnTo>
                  <a:pt x="47420" y="489809"/>
                </a:lnTo>
                <a:lnTo>
                  <a:pt x="48070" y="489809"/>
                </a:lnTo>
                <a:cubicBezTo>
                  <a:pt x="67327" y="489809"/>
                  <a:pt x="85434" y="482318"/>
                  <a:pt x="99039" y="468734"/>
                </a:cubicBezTo>
                <a:cubicBezTo>
                  <a:pt x="112644" y="455150"/>
                  <a:pt x="120097" y="437071"/>
                  <a:pt x="120097" y="417893"/>
                </a:cubicBezTo>
                <a:cubicBezTo>
                  <a:pt x="120097" y="398616"/>
                  <a:pt x="112644" y="380587"/>
                  <a:pt x="99039" y="367002"/>
                </a:cubicBezTo>
                <a:cubicBezTo>
                  <a:pt x="85434" y="353418"/>
                  <a:pt x="67277" y="345977"/>
                  <a:pt x="48070" y="345977"/>
                </a:cubicBezTo>
                <a:lnTo>
                  <a:pt x="47420" y="345977"/>
                </a:lnTo>
                <a:lnTo>
                  <a:pt x="47420" y="318010"/>
                </a:lnTo>
                <a:cubicBezTo>
                  <a:pt x="47420" y="310718"/>
                  <a:pt x="52122" y="304326"/>
                  <a:pt x="59074" y="302128"/>
                </a:cubicBezTo>
                <a:cubicBezTo>
                  <a:pt x="78932" y="295886"/>
                  <a:pt x="122248" y="284449"/>
                  <a:pt x="172366" y="284449"/>
                </a:cubicBezTo>
                <a:close/>
                <a:moveTo>
                  <a:pt x="297363" y="0"/>
                </a:moveTo>
                <a:cubicBezTo>
                  <a:pt x="371917" y="0"/>
                  <a:pt x="432355" y="60343"/>
                  <a:pt x="432355" y="134780"/>
                </a:cubicBezTo>
                <a:cubicBezTo>
                  <a:pt x="432355" y="209217"/>
                  <a:pt x="371917" y="269560"/>
                  <a:pt x="297363" y="269560"/>
                </a:cubicBezTo>
                <a:cubicBezTo>
                  <a:pt x="222809" y="269560"/>
                  <a:pt x="162371" y="209217"/>
                  <a:pt x="162371" y="134780"/>
                </a:cubicBezTo>
                <a:cubicBezTo>
                  <a:pt x="162371" y="60343"/>
                  <a:pt x="222809" y="0"/>
                  <a:pt x="297363" y="0"/>
                </a:cubicBezTo>
                <a:close/>
              </a:path>
            </a:pathLst>
          </a:custGeom>
          <a:solidFill>
            <a:schemeClr val="accent1"/>
          </a:solidFill>
          <a:ln>
            <a:noFill/>
          </a:ln>
        </p:spPr>
        <p:txBody>
          <a:bodyPr/>
          <a:lstStyle/>
          <a:p>
            <a:endParaRPr lang="en-CN"/>
          </a:p>
        </p:txBody>
      </p:sp>
      <p:sp>
        <p:nvSpPr>
          <p:cNvPr id="24" name="文本框 23">
            <a:extLst>
              <a:ext uri="{FF2B5EF4-FFF2-40B4-BE49-F238E27FC236}">
                <a16:creationId xmlns:a16="http://schemas.microsoft.com/office/drawing/2014/main" id="{7C56CA49-A50C-0F59-4F28-4373EC896F0D}"/>
              </a:ext>
            </a:extLst>
          </p:cNvPr>
          <p:cNvSpPr txBox="1"/>
          <p:nvPr/>
        </p:nvSpPr>
        <p:spPr>
          <a:xfrm>
            <a:off x="1559739" y="2978978"/>
            <a:ext cx="3116509" cy="524952"/>
          </a:xfrm>
          <a:prstGeom prst="rect">
            <a:avLst/>
          </a:prstGeom>
          <a:noFill/>
        </p:spPr>
        <p:txBody>
          <a:bodyPr wrap="square" lIns="0" rtlCol="0">
            <a:spAutoFit/>
          </a:bodyPr>
          <a:lstStyle/>
          <a:p>
            <a:pPr algn="l">
              <a:lnSpc>
                <a:spcPct val="130000"/>
              </a:lnSpc>
            </a:pPr>
            <a:r>
              <a:rPr lang="zh-CN" altLang="en-US" sz="2400" b="1" spc="130" dirty="0">
                <a:solidFill>
                  <a:schemeClr val="tx1">
                    <a:lumMod val="75000"/>
                    <a:lumOff val="25000"/>
                  </a:schemeClr>
                </a:solidFill>
              </a:rPr>
              <a:t>模型训练过程</a:t>
            </a:r>
          </a:p>
        </p:txBody>
      </p:sp>
      <p:sp>
        <p:nvSpPr>
          <p:cNvPr id="25" name="文本框 24">
            <a:extLst>
              <a:ext uri="{FF2B5EF4-FFF2-40B4-BE49-F238E27FC236}">
                <a16:creationId xmlns:a16="http://schemas.microsoft.com/office/drawing/2014/main" id="{1C3B5F12-7C48-DBEB-51BE-DE9EF8BDBEB6}"/>
              </a:ext>
            </a:extLst>
          </p:cNvPr>
          <p:cNvSpPr txBox="1"/>
          <p:nvPr/>
        </p:nvSpPr>
        <p:spPr>
          <a:xfrm>
            <a:off x="962051" y="3425168"/>
            <a:ext cx="10108670" cy="777457"/>
          </a:xfrm>
          <a:prstGeom prst="rect">
            <a:avLst/>
          </a:prstGeom>
          <a:noFill/>
        </p:spPr>
        <p:txBody>
          <a:bodyPr wrap="square" lIns="0" rtlCol="0">
            <a:spAutoFit/>
          </a:bodyPr>
          <a:lstStyle/>
          <a:p>
            <a:pPr>
              <a:lnSpc>
                <a:spcPct val="130000"/>
              </a:lnSpc>
            </a:pPr>
            <a:r>
              <a:rPr lang="zh-CN" altLang="en-US" spc="130" dirty="0">
                <a:solidFill>
                  <a:schemeClr val="tx1">
                    <a:lumMod val="65000"/>
                    <a:lumOff val="35000"/>
                  </a:schemeClr>
                </a:solidFill>
                <a:latin typeface="+mj-ea"/>
                <a:ea typeface="+mj-ea"/>
              </a:rPr>
              <a:t>选用 </a:t>
            </a:r>
            <a:r>
              <a:rPr lang="en-US" altLang="zh-CN" spc="130" dirty="0" err="1">
                <a:solidFill>
                  <a:schemeClr val="tx1">
                    <a:lumMod val="65000"/>
                    <a:lumOff val="35000"/>
                  </a:schemeClr>
                </a:solidFill>
                <a:latin typeface="+mj-ea"/>
                <a:ea typeface="+mj-ea"/>
              </a:rPr>
              <a:t>Xtuner</a:t>
            </a:r>
            <a:r>
              <a:rPr lang="zh-CN" altLang="en-US" spc="130" dirty="0">
                <a:solidFill>
                  <a:schemeClr val="tx1">
                    <a:lumMod val="65000"/>
                    <a:lumOff val="35000"/>
                  </a:schemeClr>
                </a:solidFill>
                <a:latin typeface="+mj-ea"/>
                <a:ea typeface="+mj-ea"/>
              </a:rPr>
              <a:t> 内置的 </a:t>
            </a:r>
            <a:r>
              <a:rPr lang="en-US" altLang="zh-CN" spc="130" dirty="0" err="1">
                <a:solidFill>
                  <a:schemeClr val="tx1">
                    <a:lumMod val="65000"/>
                    <a:lumOff val="35000"/>
                  </a:schemeClr>
                </a:solidFill>
                <a:latin typeface="+mj-ea"/>
                <a:ea typeface="+mj-ea"/>
              </a:rPr>
              <a:t>deepspeed</a:t>
            </a:r>
            <a:r>
              <a:rPr lang="zh-CN" altLang="en-US" spc="130" dirty="0">
                <a:solidFill>
                  <a:schemeClr val="tx1">
                    <a:lumMod val="65000"/>
                    <a:lumOff val="35000"/>
                  </a:schemeClr>
                </a:solidFill>
                <a:latin typeface="+mj-ea"/>
                <a:ea typeface="+mj-ea"/>
              </a:rPr>
              <a:t> 来加速整体的训练并利用 </a:t>
            </a:r>
            <a:r>
              <a:rPr lang="en-US" altLang="zh-CN" spc="130" dirty="0" err="1">
                <a:solidFill>
                  <a:schemeClr val="tx1">
                    <a:lumMod val="65000"/>
                    <a:lumOff val="35000"/>
                  </a:schemeClr>
                </a:solidFill>
                <a:latin typeface="+mj-ea"/>
                <a:ea typeface="+mj-ea"/>
              </a:rPr>
              <a:t>ZeRO</a:t>
            </a:r>
            <a:r>
              <a:rPr lang="zh-CN" altLang="en-US" spc="130" dirty="0">
                <a:solidFill>
                  <a:schemeClr val="tx1">
                    <a:lumMod val="65000"/>
                    <a:lumOff val="35000"/>
                  </a:schemeClr>
                </a:solidFill>
                <a:latin typeface="+mj-ea"/>
                <a:ea typeface="+mj-ea"/>
              </a:rPr>
              <a:t> 训练技术，来减少对显存的要求（时间空间换显存和训练），保存训练得到的 </a:t>
            </a:r>
            <a:r>
              <a:rPr lang="en-US" altLang="zh-CN" spc="130" dirty="0">
                <a:solidFill>
                  <a:schemeClr val="tx1">
                    <a:lumMod val="65000"/>
                    <a:lumOff val="35000"/>
                  </a:schemeClr>
                </a:solidFill>
                <a:latin typeface="+mj-ea"/>
                <a:ea typeface="+mj-ea"/>
              </a:rPr>
              <a:t>.</a:t>
            </a:r>
            <a:r>
              <a:rPr lang="en-US" altLang="zh-CN" spc="130" dirty="0" err="1">
                <a:solidFill>
                  <a:schemeClr val="tx1">
                    <a:lumMod val="65000"/>
                    <a:lumOff val="35000"/>
                  </a:schemeClr>
                </a:solidFill>
                <a:latin typeface="+mj-ea"/>
                <a:ea typeface="+mj-ea"/>
              </a:rPr>
              <a:t>pth</a:t>
            </a:r>
            <a:r>
              <a:rPr lang="en-US" altLang="zh-CN" spc="130" dirty="0">
                <a:solidFill>
                  <a:schemeClr val="tx1">
                    <a:lumMod val="65000"/>
                    <a:lumOff val="35000"/>
                  </a:schemeClr>
                </a:solidFill>
                <a:latin typeface="+mj-ea"/>
                <a:ea typeface="+mj-ea"/>
              </a:rPr>
              <a:t> </a:t>
            </a:r>
            <a:r>
              <a:rPr lang="zh-CN" altLang="en-US" spc="130" dirty="0">
                <a:solidFill>
                  <a:schemeClr val="tx1">
                    <a:lumMod val="65000"/>
                    <a:lumOff val="35000"/>
                  </a:schemeClr>
                </a:solidFill>
                <a:latin typeface="+mj-ea"/>
                <a:ea typeface="+mj-ea"/>
              </a:rPr>
              <a:t>文件</a:t>
            </a:r>
            <a:endParaRPr lang="en-US" altLang="zh-CN" spc="130" dirty="0">
              <a:solidFill>
                <a:schemeClr val="tx1">
                  <a:lumMod val="65000"/>
                  <a:lumOff val="35000"/>
                </a:schemeClr>
              </a:solidFill>
              <a:latin typeface="+mj-ea"/>
              <a:ea typeface="+mj-ea"/>
            </a:endParaRPr>
          </a:p>
        </p:txBody>
      </p:sp>
      <p:sp>
        <p:nvSpPr>
          <p:cNvPr id="26" name="文本框 25">
            <a:extLst>
              <a:ext uri="{FF2B5EF4-FFF2-40B4-BE49-F238E27FC236}">
                <a16:creationId xmlns:a16="http://schemas.microsoft.com/office/drawing/2014/main" id="{774C4C7A-8932-F295-2C1E-C56D96104E0E}"/>
              </a:ext>
            </a:extLst>
          </p:cNvPr>
          <p:cNvSpPr txBox="1"/>
          <p:nvPr/>
        </p:nvSpPr>
        <p:spPr>
          <a:xfrm>
            <a:off x="1571334" y="4561188"/>
            <a:ext cx="3116509" cy="524952"/>
          </a:xfrm>
          <a:prstGeom prst="rect">
            <a:avLst/>
          </a:prstGeom>
          <a:noFill/>
        </p:spPr>
        <p:txBody>
          <a:bodyPr wrap="square" lIns="0" rtlCol="0">
            <a:spAutoFit/>
          </a:bodyPr>
          <a:lstStyle/>
          <a:p>
            <a:pPr algn="l">
              <a:lnSpc>
                <a:spcPct val="130000"/>
              </a:lnSpc>
            </a:pPr>
            <a:r>
              <a:rPr lang="zh-CN" altLang="en-US" sz="2400" b="1" spc="130" dirty="0">
                <a:solidFill>
                  <a:schemeClr val="tx1">
                    <a:lumMod val="75000"/>
                    <a:lumOff val="25000"/>
                  </a:schemeClr>
                </a:solidFill>
              </a:rPr>
              <a:t>模型转化整合</a:t>
            </a:r>
          </a:p>
        </p:txBody>
      </p:sp>
      <p:sp>
        <p:nvSpPr>
          <p:cNvPr id="29" name="文本框 28">
            <a:extLst>
              <a:ext uri="{FF2B5EF4-FFF2-40B4-BE49-F238E27FC236}">
                <a16:creationId xmlns:a16="http://schemas.microsoft.com/office/drawing/2014/main" id="{1E6C203C-B4FB-E529-1B3E-22BCDE934DF7}"/>
              </a:ext>
            </a:extLst>
          </p:cNvPr>
          <p:cNvSpPr txBox="1"/>
          <p:nvPr/>
        </p:nvSpPr>
        <p:spPr>
          <a:xfrm>
            <a:off x="962051" y="5007061"/>
            <a:ext cx="10108670" cy="776944"/>
          </a:xfrm>
          <a:prstGeom prst="rect">
            <a:avLst/>
          </a:prstGeom>
          <a:noFill/>
        </p:spPr>
        <p:txBody>
          <a:bodyPr wrap="square" lIns="0" rtlCol="0">
            <a:spAutoFit/>
          </a:bodyPr>
          <a:lstStyle/>
          <a:p>
            <a:pPr>
              <a:lnSpc>
                <a:spcPct val="130000"/>
              </a:lnSpc>
            </a:pPr>
            <a:r>
              <a:rPr lang="zh-CN" altLang="en-US" spc="130" dirty="0">
                <a:solidFill>
                  <a:schemeClr val="tx1">
                    <a:lumMod val="65000"/>
                    <a:lumOff val="35000"/>
                  </a:schemeClr>
                </a:solidFill>
                <a:latin typeface="+mj-ea"/>
                <a:ea typeface="+mj-ea"/>
              </a:rPr>
              <a:t>本质是将原本使用 </a:t>
            </a:r>
            <a:r>
              <a:rPr lang="en-US" altLang="zh-CN" spc="130" dirty="0" err="1">
                <a:solidFill>
                  <a:schemeClr val="tx1">
                    <a:lumMod val="65000"/>
                    <a:lumOff val="35000"/>
                  </a:schemeClr>
                </a:solidFill>
                <a:latin typeface="+mj-ea"/>
                <a:ea typeface="+mj-ea"/>
              </a:rPr>
              <a:t>Pytorch</a:t>
            </a:r>
            <a:r>
              <a:rPr lang="en-US" altLang="zh-CN" spc="130" dirty="0">
                <a:solidFill>
                  <a:schemeClr val="tx1">
                    <a:lumMod val="65000"/>
                    <a:lumOff val="35000"/>
                  </a:schemeClr>
                </a:solidFill>
                <a:latin typeface="+mj-ea"/>
                <a:ea typeface="+mj-ea"/>
              </a:rPr>
              <a:t> </a:t>
            </a:r>
            <a:r>
              <a:rPr lang="zh-CN" altLang="en-US" spc="130" dirty="0">
                <a:solidFill>
                  <a:schemeClr val="tx1">
                    <a:lumMod val="65000"/>
                    <a:lumOff val="35000"/>
                  </a:schemeClr>
                </a:solidFill>
                <a:latin typeface="+mj-ea"/>
                <a:ea typeface="+mj-ea"/>
              </a:rPr>
              <a:t>训练出来的模型权重文件转换为目前通用的 </a:t>
            </a:r>
            <a:r>
              <a:rPr lang="en-US" altLang="zh-CN" spc="130" dirty="0" err="1">
                <a:solidFill>
                  <a:schemeClr val="tx1">
                    <a:lumMod val="65000"/>
                    <a:lumOff val="35000"/>
                  </a:schemeClr>
                </a:solidFill>
                <a:latin typeface="+mj-ea"/>
                <a:ea typeface="+mj-ea"/>
              </a:rPr>
              <a:t>Huggingface</a:t>
            </a:r>
            <a:r>
              <a:rPr lang="en-US" altLang="zh-CN" spc="130" dirty="0">
                <a:solidFill>
                  <a:schemeClr val="tx1">
                    <a:lumMod val="65000"/>
                    <a:lumOff val="35000"/>
                  </a:schemeClr>
                </a:solidFill>
                <a:latin typeface="+mj-ea"/>
                <a:ea typeface="+mj-ea"/>
              </a:rPr>
              <a:t> </a:t>
            </a:r>
            <a:r>
              <a:rPr lang="zh-CN" altLang="en-US" spc="130" dirty="0">
                <a:solidFill>
                  <a:schemeClr val="tx1">
                    <a:lumMod val="65000"/>
                    <a:lumOff val="35000"/>
                  </a:schemeClr>
                </a:solidFill>
                <a:latin typeface="+mj-ea"/>
                <a:ea typeface="+mj-ea"/>
              </a:rPr>
              <a:t>中常用的</a:t>
            </a:r>
            <a:r>
              <a:rPr lang="en-US" altLang="zh-CN" spc="130" dirty="0">
                <a:solidFill>
                  <a:schemeClr val="tx1">
                    <a:lumMod val="65000"/>
                    <a:lumOff val="35000"/>
                  </a:schemeClr>
                </a:solidFill>
                <a:latin typeface="+mj-ea"/>
                <a:ea typeface="+mj-ea"/>
              </a:rPr>
              <a:t> .bin </a:t>
            </a:r>
            <a:r>
              <a:rPr lang="zh-CN" altLang="en-US" spc="130" dirty="0">
                <a:solidFill>
                  <a:schemeClr val="tx1">
                    <a:lumMod val="65000"/>
                    <a:lumOff val="35000"/>
                  </a:schemeClr>
                </a:solidFill>
                <a:latin typeface="+mj-ea"/>
                <a:ea typeface="+mj-ea"/>
              </a:rPr>
              <a:t>格式文件（</a:t>
            </a:r>
            <a:r>
              <a:rPr lang="en-US" altLang="zh-CN" spc="130" dirty="0" err="1">
                <a:solidFill>
                  <a:schemeClr val="tx1">
                    <a:lumMod val="65000"/>
                    <a:lumOff val="35000"/>
                  </a:schemeClr>
                </a:solidFill>
                <a:latin typeface="+mj-ea"/>
                <a:ea typeface="+mj-ea"/>
              </a:rPr>
              <a:t>LoRA</a:t>
            </a:r>
            <a:r>
              <a:rPr lang="zh-CN" altLang="en-US" spc="130" dirty="0">
                <a:solidFill>
                  <a:schemeClr val="tx1">
                    <a:lumMod val="65000"/>
                    <a:lumOff val="35000"/>
                  </a:schemeClr>
                </a:solidFill>
                <a:latin typeface="+mj-ea"/>
                <a:ea typeface="+mj-ea"/>
              </a:rPr>
              <a:t> 模型文件）</a:t>
            </a:r>
          </a:p>
        </p:txBody>
      </p:sp>
      <p:cxnSp>
        <p:nvCxnSpPr>
          <p:cNvPr id="5" name="直接连接符 4">
            <a:extLst>
              <a:ext uri="{FF2B5EF4-FFF2-40B4-BE49-F238E27FC236}">
                <a16:creationId xmlns:a16="http://schemas.microsoft.com/office/drawing/2014/main" id="{2F371D21-023F-5313-7665-BD6E86DC8D6C}"/>
              </a:ext>
            </a:extLst>
          </p:cNvPr>
          <p:cNvCxnSpPr>
            <a:cxnSpLocks/>
          </p:cNvCxnSpPr>
          <p:nvPr/>
        </p:nvCxnSpPr>
        <p:spPr>
          <a:xfrm>
            <a:off x="961115" y="2752950"/>
            <a:ext cx="100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C7145EC-DD9F-A9A7-5861-7B612D228638}"/>
              </a:ext>
            </a:extLst>
          </p:cNvPr>
          <p:cNvCxnSpPr>
            <a:cxnSpLocks/>
          </p:cNvCxnSpPr>
          <p:nvPr/>
        </p:nvCxnSpPr>
        <p:spPr>
          <a:xfrm>
            <a:off x="961115" y="4354360"/>
            <a:ext cx="100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D28B663-C835-9D53-81D5-4083C61F6F88}"/>
              </a:ext>
            </a:extLst>
          </p:cNvPr>
          <p:cNvCxnSpPr>
            <a:cxnSpLocks/>
          </p:cNvCxnSpPr>
          <p:nvPr/>
        </p:nvCxnSpPr>
        <p:spPr>
          <a:xfrm>
            <a:off x="961115" y="5955769"/>
            <a:ext cx="100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wo-books_21576">
            <a:extLst>
              <a:ext uri="{FF2B5EF4-FFF2-40B4-BE49-F238E27FC236}">
                <a16:creationId xmlns:a16="http://schemas.microsoft.com/office/drawing/2014/main" id="{32F28597-9C3D-1AF3-2A09-C0D135E3C860}"/>
              </a:ext>
            </a:extLst>
          </p:cNvPr>
          <p:cNvSpPr>
            <a:spLocks noChangeAspect="1"/>
          </p:cNvSpPr>
          <p:nvPr/>
        </p:nvSpPr>
        <p:spPr bwMode="auto">
          <a:xfrm>
            <a:off x="961649" y="1485137"/>
            <a:ext cx="408103" cy="324818"/>
          </a:xfrm>
          <a:custGeom>
            <a:avLst/>
            <a:gdLst>
              <a:gd name="T0" fmla="*/ 669 w 937"/>
              <a:gd name="T1" fmla="*/ 37 h 747"/>
              <a:gd name="T2" fmla="*/ 588 w 937"/>
              <a:gd name="T3" fmla="*/ 0 h 747"/>
              <a:gd name="T4" fmla="*/ 487 w 937"/>
              <a:gd name="T5" fmla="*/ 30 h 747"/>
              <a:gd name="T6" fmla="*/ 399 w 937"/>
              <a:gd name="T7" fmla="*/ 16 h 747"/>
              <a:gd name="T8" fmla="*/ 0 w 937"/>
              <a:gd name="T9" fmla="*/ 187 h 747"/>
              <a:gd name="T10" fmla="*/ 348 w 937"/>
              <a:gd name="T11" fmla="*/ 746 h 747"/>
              <a:gd name="T12" fmla="*/ 449 w 937"/>
              <a:gd name="T13" fmla="*/ 717 h 747"/>
              <a:gd name="T14" fmla="*/ 937 w 937"/>
              <a:gd name="T15" fmla="*/ 559 h 747"/>
              <a:gd name="T16" fmla="*/ 456 w 937"/>
              <a:gd name="T17" fmla="*/ 45 h 747"/>
              <a:gd name="T18" fmla="*/ 473 w 937"/>
              <a:gd name="T19" fmla="*/ 50 h 747"/>
              <a:gd name="T20" fmla="*/ 475 w 937"/>
              <a:gd name="T21" fmla="*/ 54 h 747"/>
              <a:gd name="T22" fmla="*/ 478 w 937"/>
              <a:gd name="T23" fmla="*/ 60 h 747"/>
              <a:gd name="T24" fmla="*/ 510 w 937"/>
              <a:gd name="T25" fmla="*/ 127 h 747"/>
              <a:gd name="T26" fmla="*/ 554 w 937"/>
              <a:gd name="T27" fmla="*/ 219 h 747"/>
              <a:gd name="T28" fmla="*/ 711 w 937"/>
              <a:gd name="T29" fmla="*/ 548 h 747"/>
              <a:gd name="T30" fmla="*/ 498 w 937"/>
              <a:gd name="T31" fmla="*/ 650 h 747"/>
              <a:gd name="T32" fmla="*/ 482 w 937"/>
              <a:gd name="T33" fmla="*/ 658 h 747"/>
              <a:gd name="T34" fmla="*/ 438 w 937"/>
              <a:gd name="T35" fmla="*/ 679 h 747"/>
              <a:gd name="T36" fmla="*/ 432 w 937"/>
              <a:gd name="T37" fmla="*/ 681 h 747"/>
              <a:gd name="T38" fmla="*/ 349 w 937"/>
              <a:gd name="T39" fmla="*/ 721 h 747"/>
              <a:gd name="T40" fmla="*/ 334 w 937"/>
              <a:gd name="T41" fmla="*/ 716 h 747"/>
              <a:gd name="T42" fmla="*/ 326 w 937"/>
              <a:gd name="T43" fmla="*/ 713 h 747"/>
              <a:gd name="T44" fmla="*/ 291 w 937"/>
              <a:gd name="T45" fmla="*/ 702 h 747"/>
              <a:gd name="T46" fmla="*/ 319 w 937"/>
              <a:gd name="T47" fmla="*/ 685 h 747"/>
              <a:gd name="T48" fmla="*/ 413 w 937"/>
              <a:gd name="T49" fmla="*/ 640 h 747"/>
              <a:gd name="T50" fmla="*/ 418 w 937"/>
              <a:gd name="T51" fmla="*/ 637 h 747"/>
              <a:gd name="T52" fmla="*/ 484 w 937"/>
              <a:gd name="T53" fmla="*/ 606 h 747"/>
              <a:gd name="T54" fmla="*/ 491 w 937"/>
              <a:gd name="T55" fmla="*/ 603 h 747"/>
              <a:gd name="T56" fmla="*/ 645 w 937"/>
              <a:gd name="T57" fmla="*/ 529 h 747"/>
              <a:gd name="T58" fmla="*/ 539 w 937"/>
              <a:gd name="T59" fmla="*/ 309 h 747"/>
              <a:gd name="T60" fmla="*/ 463 w 937"/>
              <a:gd name="T61" fmla="*/ 149 h 747"/>
              <a:gd name="T62" fmla="*/ 431 w 937"/>
              <a:gd name="T63" fmla="*/ 82 h 747"/>
              <a:gd name="T64" fmla="*/ 428 w 937"/>
              <a:gd name="T65" fmla="*/ 76 h 747"/>
              <a:gd name="T66" fmla="*/ 421 w 937"/>
              <a:gd name="T67" fmla="*/ 62 h 747"/>
              <a:gd name="T68" fmla="*/ 456 w 937"/>
              <a:gd name="T69" fmla="*/ 45 h 747"/>
              <a:gd name="T70" fmla="*/ 652 w 937"/>
              <a:gd name="T71" fmla="*/ 45 h 747"/>
              <a:gd name="T72" fmla="*/ 669 w 937"/>
              <a:gd name="T73" fmla="*/ 51 h 747"/>
              <a:gd name="T74" fmla="*/ 546 w 937"/>
              <a:gd name="T75" fmla="*/ 721 h 747"/>
              <a:gd name="T76" fmla="*/ 544 w 937"/>
              <a:gd name="T77" fmla="*/ 721 h 747"/>
              <a:gd name="T78" fmla="*/ 526 w 937"/>
              <a:gd name="T79" fmla="*/ 715 h 747"/>
              <a:gd name="T80" fmla="*/ 492 w 937"/>
              <a:gd name="T81" fmla="*/ 703 h 747"/>
              <a:gd name="T82" fmla="*/ 484 w 937"/>
              <a:gd name="T83" fmla="*/ 700 h 747"/>
              <a:gd name="T84" fmla="*/ 527 w 937"/>
              <a:gd name="T85" fmla="*/ 680 h 747"/>
              <a:gd name="T86" fmla="*/ 623 w 937"/>
              <a:gd name="T87" fmla="*/ 73 h 747"/>
              <a:gd name="T88" fmla="*/ 603 w 937"/>
              <a:gd name="T89" fmla="*/ 31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37" h="747">
                <a:moveTo>
                  <a:pt x="684" y="30"/>
                </a:moveTo>
                <a:lnTo>
                  <a:pt x="669" y="37"/>
                </a:lnTo>
                <a:lnTo>
                  <a:pt x="596" y="16"/>
                </a:lnTo>
                <a:lnTo>
                  <a:pt x="588" y="0"/>
                </a:lnTo>
                <a:lnTo>
                  <a:pt x="494" y="45"/>
                </a:lnTo>
                <a:lnTo>
                  <a:pt x="487" y="30"/>
                </a:lnTo>
                <a:lnTo>
                  <a:pt x="473" y="37"/>
                </a:lnTo>
                <a:lnTo>
                  <a:pt x="399" y="16"/>
                </a:lnTo>
                <a:lnTo>
                  <a:pt x="392" y="0"/>
                </a:lnTo>
                <a:lnTo>
                  <a:pt x="0" y="187"/>
                </a:lnTo>
                <a:lnTo>
                  <a:pt x="253" y="717"/>
                </a:lnTo>
                <a:lnTo>
                  <a:pt x="348" y="746"/>
                </a:lnTo>
                <a:lnTo>
                  <a:pt x="442" y="702"/>
                </a:lnTo>
                <a:lnTo>
                  <a:pt x="449" y="717"/>
                </a:lnTo>
                <a:lnTo>
                  <a:pt x="545" y="747"/>
                </a:lnTo>
                <a:lnTo>
                  <a:pt x="937" y="559"/>
                </a:lnTo>
                <a:lnTo>
                  <a:pt x="684" y="30"/>
                </a:lnTo>
                <a:close/>
                <a:moveTo>
                  <a:pt x="456" y="45"/>
                </a:moveTo>
                <a:lnTo>
                  <a:pt x="456" y="45"/>
                </a:lnTo>
                <a:lnTo>
                  <a:pt x="473" y="50"/>
                </a:lnTo>
                <a:lnTo>
                  <a:pt x="473" y="51"/>
                </a:lnTo>
                <a:lnTo>
                  <a:pt x="475" y="54"/>
                </a:lnTo>
                <a:lnTo>
                  <a:pt x="476" y="57"/>
                </a:lnTo>
                <a:lnTo>
                  <a:pt x="478" y="60"/>
                </a:lnTo>
                <a:lnTo>
                  <a:pt x="504" y="116"/>
                </a:lnTo>
                <a:lnTo>
                  <a:pt x="510" y="127"/>
                </a:lnTo>
                <a:lnTo>
                  <a:pt x="549" y="210"/>
                </a:lnTo>
                <a:lnTo>
                  <a:pt x="554" y="219"/>
                </a:lnTo>
                <a:lnTo>
                  <a:pt x="559" y="229"/>
                </a:lnTo>
                <a:lnTo>
                  <a:pt x="711" y="548"/>
                </a:lnTo>
                <a:lnTo>
                  <a:pt x="510" y="644"/>
                </a:lnTo>
                <a:lnTo>
                  <a:pt x="498" y="650"/>
                </a:lnTo>
                <a:lnTo>
                  <a:pt x="489" y="654"/>
                </a:lnTo>
                <a:lnTo>
                  <a:pt x="482" y="658"/>
                </a:lnTo>
                <a:lnTo>
                  <a:pt x="475" y="661"/>
                </a:lnTo>
                <a:lnTo>
                  <a:pt x="438" y="679"/>
                </a:lnTo>
                <a:lnTo>
                  <a:pt x="435" y="680"/>
                </a:lnTo>
                <a:lnTo>
                  <a:pt x="432" y="681"/>
                </a:lnTo>
                <a:lnTo>
                  <a:pt x="350" y="721"/>
                </a:lnTo>
                <a:lnTo>
                  <a:pt x="349" y="721"/>
                </a:lnTo>
                <a:lnTo>
                  <a:pt x="348" y="721"/>
                </a:lnTo>
                <a:lnTo>
                  <a:pt x="334" y="716"/>
                </a:lnTo>
                <a:lnTo>
                  <a:pt x="330" y="715"/>
                </a:lnTo>
                <a:lnTo>
                  <a:pt x="326" y="713"/>
                </a:lnTo>
                <a:lnTo>
                  <a:pt x="296" y="703"/>
                </a:lnTo>
                <a:lnTo>
                  <a:pt x="291" y="702"/>
                </a:lnTo>
                <a:lnTo>
                  <a:pt x="287" y="700"/>
                </a:lnTo>
                <a:lnTo>
                  <a:pt x="319" y="685"/>
                </a:lnTo>
                <a:lnTo>
                  <a:pt x="330" y="680"/>
                </a:lnTo>
                <a:lnTo>
                  <a:pt x="413" y="640"/>
                </a:lnTo>
                <a:lnTo>
                  <a:pt x="416" y="639"/>
                </a:lnTo>
                <a:lnTo>
                  <a:pt x="418" y="637"/>
                </a:lnTo>
                <a:lnTo>
                  <a:pt x="479" y="609"/>
                </a:lnTo>
                <a:lnTo>
                  <a:pt x="484" y="606"/>
                </a:lnTo>
                <a:lnTo>
                  <a:pt x="490" y="603"/>
                </a:lnTo>
                <a:lnTo>
                  <a:pt x="491" y="603"/>
                </a:lnTo>
                <a:lnTo>
                  <a:pt x="498" y="599"/>
                </a:lnTo>
                <a:lnTo>
                  <a:pt x="645" y="529"/>
                </a:lnTo>
                <a:lnTo>
                  <a:pt x="544" y="318"/>
                </a:lnTo>
                <a:lnTo>
                  <a:pt x="539" y="309"/>
                </a:lnTo>
                <a:lnTo>
                  <a:pt x="535" y="299"/>
                </a:lnTo>
                <a:lnTo>
                  <a:pt x="463" y="149"/>
                </a:lnTo>
                <a:lnTo>
                  <a:pt x="458" y="138"/>
                </a:lnTo>
                <a:lnTo>
                  <a:pt x="431" y="82"/>
                </a:lnTo>
                <a:lnTo>
                  <a:pt x="430" y="79"/>
                </a:lnTo>
                <a:lnTo>
                  <a:pt x="428" y="76"/>
                </a:lnTo>
                <a:lnTo>
                  <a:pt x="427" y="73"/>
                </a:lnTo>
                <a:lnTo>
                  <a:pt x="421" y="62"/>
                </a:lnTo>
                <a:lnTo>
                  <a:pt x="407" y="31"/>
                </a:lnTo>
                <a:lnTo>
                  <a:pt x="456" y="45"/>
                </a:lnTo>
                <a:close/>
                <a:moveTo>
                  <a:pt x="652" y="45"/>
                </a:moveTo>
                <a:lnTo>
                  <a:pt x="652" y="45"/>
                </a:lnTo>
                <a:lnTo>
                  <a:pt x="669" y="50"/>
                </a:lnTo>
                <a:lnTo>
                  <a:pt x="669" y="51"/>
                </a:lnTo>
                <a:lnTo>
                  <a:pt x="907" y="548"/>
                </a:lnTo>
                <a:lnTo>
                  <a:pt x="546" y="721"/>
                </a:lnTo>
                <a:lnTo>
                  <a:pt x="546" y="720"/>
                </a:lnTo>
                <a:lnTo>
                  <a:pt x="544" y="721"/>
                </a:lnTo>
                <a:lnTo>
                  <a:pt x="530" y="716"/>
                </a:lnTo>
                <a:lnTo>
                  <a:pt x="526" y="715"/>
                </a:lnTo>
                <a:lnTo>
                  <a:pt x="522" y="713"/>
                </a:lnTo>
                <a:lnTo>
                  <a:pt x="492" y="703"/>
                </a:lnTo>
                <a:lnTo>
                  <a:pt x="488" y="702"/>
                </a:lnTo>
                <a:lnTo>
                  <a:pt x="484" y="700"/>
                </a:lnTo>
                <a:lnTo>
                  <a:pt x="515" y="685"/>
                </a:lnTo>
                <a:lnTo>
                  <a:pt x="527" y="680"/>
                </a:lnTo>
                <a:lnTo>
                  <a:pt x="841" y="529"/>
                </a:lnTo>
                <a:lnTo>
                  <a:pt x="623" y="73"/>
                </a:lnTo>
                <a:lnTo>
                  <a:pt x="618" y="62"/>
                </a:lnTo>
                <a:lnTo>
                  <a:pt x="603" y="31"/>
                </a:lnTo>
                <a:lnTo>
                  <a:pt x="652" y="45"/>
                </a:lnTo>
                <a:close/>
              </a:path>
            </a:pathLst>
          </a:custGeom>
          <a:solidFill>
            <a:schemeClr val="accent1"/>
          </a:solidFill>
          <a:ln>
            <a:noFill/>
          </a:ln>
        </p:spPr>
        <p:txBody>
          <a:bodyPr/>
          <a:lstStyle/>
          <a:p>
            <a:endParaRPr lang="en-CN"/>
          </a:p>
        </p:txBody>
      </p:sp>
      <p:sp>
        <p:nvSpPr>
          <p:cNvPr id="6" name="文本占位符 5">
            <a:extLst>
              <a:ext uri="{FF2B5EF4-FFF2-40B4-BE49-F238E27FC236}">
                <a16:creationId xmlns:a16="http://schemas.microsoft.com/office/drawing/2014/main" id="{D1C0A34D-8291-4D21-B4D6-4585FDE2F26F}"/>
              </a:ext>
            </a:extLst>
          </p:cNvPr>
          <p:cNvSpPr>
            <a:spLocks noGrp="1"/>
          </p:cNvSpPr>
          <p:nvPr>
            <p:ph type="body" sz="quarter" idx="12"/>
          </p:nvPr>
        </p:nvSpPr>
        <p:spPr/>
        <p:txBody>
          <a:bodyPr/>
          <a:lstStyle/>
          <a:p>
            <a:r>
              <a:rPr lang="en-US" altLang="zh-CN" dirty="0" err="1">
                <a:latin typeface="+mj-lt"/>
              </a:rPr>
              <a:t>Xtuner</a:t>
            </a:r>
            <a:r>
              <a:rPr lang="zh-CN" altLang="en-US" dirty="0">
                <a:latin typeface="+mj-lt"/>
              </a:rPr>
              <a:t> </a:t>
            </a:r>
            <a:r>
              <a:rPr lang="zh-CN" altLang="en-US" dirty="0"/>
              <a:t>微调</a:t>
            </a:r>
          </a:p>
        </p:txBody>
      </p:sp>
    </p:spTree>
    <p:extLst>
      <p:ext uri="{BB962C8B-B14F-4D97-AF65-F5344CB8AC3E}">
        <p14:creationId xmlns:p14="http://schemas.microsoft.com/office/powerpoint/2010/main" val="2769041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3CCA8259-A97B-4BE2-8842-97AF2D19A78E}"/>
              </a:ext>
            </a:extLst>
          </p:cNvPr>
          <p:cNvSpPr/>
          <p:nvPr/>
        </p:nvSpPr>
        <p:spPr>
          <a:xfrm>
            <a:off x="6643688" y="1317669"/>
            <a:ext cx="4886419" cy="2433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B0E19E9-85E3-49EB-9015-354E21D887F8}"/>
              </a:ext>
            </a:extLst>
          </p:cNvPr>
          <p:cNvSpPr/>
          <p:nvPr/>
        </p:nvSpPr>
        <p:spPr>
          <a:xfrm>
            <a:off x="670204" y="1317669"/>
            <a:ext cx="4886419" cy="2433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页脚占位符 2">
            <a:extLst>
              <a:ext uri="{FF2B5EF4-FFF2-40B4-BE49-F238E27FC236}">
                <a16:creationId xmlns:a16="http://schemas.microsoft.com/office/drawing/2014/main" id="{6E7112BD-68F8-4FD3-B6ED-4482B9805DD3}"/>
              </a:ext>
            </a:extLst>
          </p:cNvPr>
          <p:cNvSpPr>
            <a:spLocks noGrp="1"/>
          </p:cNvSpPr>
          <p:nvPr>
            <p:ph type="ftr" sz="quarter" idx="10"/>
          </p:nvPr>
        </p:nvSpPr>
        <p:spPr/>
        <p:txBody>
          <a:bodyPr/>
          <a:lstStyle/>
          <a:p>
            <a:r>
              <a:rPr lang="zh-CN" altLang="en-US"/>
              <a:t>海纳百川 大道致远</a:t>
            </a:r>
            <a:endParaRPr lang="zh-CN" altLang="en-US" dirty="0"/>
          </a:p>
        </p:txBody>
      </p:sp>
      <p:sp>
        <p:nvSpPr>
          <p:cNvPr id="2" name="灯片编号占位符 1">
            <a:extLst>
              <a:ext uri="{FF2B5EF4-FFF2-40B4-BE49-F238E27FC236}">
                <a16:creationId xmlns:a16="http://schemas.microsoft.com/office/drawing/2014/main" id="{F88773E3-A726-46BB-B8D5-6B5D5E0E554C}"/>
              </a:ext>
            </a:extLst>
          </p:cNvPr>
          <p:cNvSpPr>
            <a:spLocks noGrp="1"/>
          </p:cNvSpPr>
          <p:nvPr>
            <p:ph type="sldNum" sz="quarter" idx="11"/>
          </p:nvPr>
        </p:nvSpPr>
        <p:spPr/>
        <p:txBody>
          <a:bodyPr/>
          <a:lstStyle/>
          <a:p>
            <a:fld id="{8C03D14A-F467-4E71-B245-154B171B7094}" type="slidenum">
              <a:rPr lang="zh-CN" altLang="en-US" smtClean="0"/>
              <a:t>23</a:t>
            </a:fld>
            <a:endParaRPr lang="zh-CN" altLang="en-US"/>
          </a:p>
        </p:txBody>
      </p:sp>
      <p:grpSp>
        <p:nvGrpSpPr>
          <p:cNvPr id="190" name="组合 189">
            <a:extLst>
              <a:ext uri="{FF2B5EF4-FFF2-40B4-BE49-F238E27FC236}">
                <a16:creationId xmlns:a16="http://schemas.microsoft.com/office/drawing/2014/main" id="{A9022D95-20F3-4EC6-A671-92E07E65834A}"/>
              </a:ext>
            </a:extLst>
          </p:cNvPr>
          <p:cNvGrpSpPr/>
          <p:nvPr/>
        </p:nvGrpSpPr>
        <p:grpSpPr>
          <a:xfrm>
            <a:off x="660400" y="4690111"/>
            <a:ext cx="5249333" cy="1429200"/>
            <a:chOff x="660400" y="4690111"/>
            <a:chExt cx="10854690" cy="1429200"/>
          </a:xfrm>
        </p:grpSpPr>
        <p:sp>
          <p:nvSpPr>
            <p:cNvPr id="189" name="矩形 188">
              <a:extLst>
                <a:ext uri="{FF2B5EF4-FFF2-40B4-BE49-F238E27FC236}">
                  <a16:creationId xmlns:a16="http://schemas.microsoft.com/office/drawing/2014/main" id="{1CB9B118-F69D-48E9-9A21-9BA87E639393}"/>
                </a:ext>
              </a:extLst>
            </p:cNvPr>
            <p:cNvSpPr/>
            <p:nvPr/>
          </p:nvSpPr>
          <p:spPr>
            <a:xfrm>
              <a:off x="660400" y="4690111"/>
              <a:ext cx="10854690" cy="1429200"/>
            </a:xfrm>
            <a:prstGeom prst="rect">
              <a:avLst/>
            </a:prstGeom>
            <a:solidFill>
              <a:schemeClr val="bg1"/>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a:extLst>
                <a:ext uri="{FF2B5EF4-FFF2-40B4-BE49-F238E27FC236}">
                  <a16:creationId xmlns:a16="http://schemas.microsoft.com/office/drawing/2014/main" id="{A859ABE4-5D8D-42C5-B49D-F6A09A6589B7}"/>
                </a:ext>
              </a:extLst>
            </p:cNvPr>
            <p:cNvSpPr/>
            <p:nvPr/>
          </p:nvSpPr>
          <p:spPr>
            <a:xfrm flipV="1">
              <a:off x="660400" y="4690111"/>
              <a:ext cx="91678" cy="142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99" name="文本框 198">
            <a:extLst>
              <a:ext uri="{FF2B5EF4-FFF2-40B4-BE49-F238E27FC236}">
                <a16:creationId xmlns:a16="http://schemas.microsoft.com/office/drawing/2014/main" id="{7F58BD81-5982-4174-A8A5-3C1DB9C8BB89}"/>
              </a:ext>
            </a:extLst>
          </p:cNvPr>
          <p:cNvSpPr txBox="1"/>
          <p:nvPr/>
        </p:nvSpPr>
        <p:spPr>
          <a:xfrm>
            <a:off x="1205921" y="3925619"/>
            <a:ext cx="3696814" cy="525657"/>
          </a:xfrm>
          <a:prstGeom prst="rect">
            <a:avLst/>
          </a:prstGeom>
          <a:noFill/>
        </p:spPr>
        <p:txBody>
          <a:bodyPr wrap="square" lIns="0" rtlCol="0">
            <a:spAutoFit/>
          </a:bodyPr>
          <a:lstStyle/>
          <a:p>
            <a:pPr algn="ctr">
              <a:lnSpc>
                <a:spcPct val="130000"/>
              </a:lnSpc>
            </a:pPr>
            <a:r>
              <a:rPr lang="zh-CN" altLang="en-US" sz="2400" spc="130" dirty="0">
                <a:latin typeface="+mj-ea"/>
                <a:ea typeface="+mj-ea"/>
              </a:rPr>
              <a:t>训练配置文件</a:t>
            </a:r>
          </a:p>
        </p:txBody>
      </p:sp>
      <p:sp>
        <p:nvSpPr>
          <p:cNvPr id="200" name="文本框 199">
            <a:extLst>
              <a:ext uri="{FF2B5EF4-FFF2-40B4-BE49-F238E27FC236}">
                <a16:creationId xmlns:a16="http://schemas.microsoft.com/office/drawing/2014/main" id="{A5F6931E-0805-41AB-AE12-7E321636AF66}"/>
              </a:ext>
            </a:extLst>
          </p:cNvPr>
          <p:cNvSpPr txBox="1"/>
          <p:nvPr/>
        </p:nvSpPr>
        <p:spPr>
          <a:xfrm>
            <a:off x="7704475" y="3925619"/>
            <a:ext cx="2743200" cy="525657"/>
          </a:xfrm>
          <a:prstGeom prst="rect">
            <a:avLst/>
          </a:prstGeom>
          <a:noFill/>
        </p:spPr>
        <p:txBody>
          <a:bodyPr wrap="square" lIns="0" rtlCol="0">
            <a:spAutoFit/>
          </a:bodyPr>
          <a:lstStyle/>
          <a:p>
            <a:pPr algn="ctr">
              <a:lnSpc>
                <a:spcPct val="130000"/>
              </a:lnSpc>
            </a:pPr>
            <a:r>
              <a:rPr lang="zh-CN" altLang="en-US" sz="2400" spc="130" dirty="0">
                <a:latin typeface="+mj-ea"/>
                <a:ea typeface="+mj-ea"/>
              </a:rPr>
              <a:t>模型格式转化</a:t>
            </a:r>
          </a:p>
        </p:txBody>
      </p:sp>
      <p:grpSp>
        <p:nvGrpSpPr>
          <p:cNvPr id="203" name="组合 202">
            <a:extLst>
              <a:ext uri="{FF2B5EF4-FFF2-40B4-BE49-F238E27FC236}">
                <a16:creationId xmlns:a16="http://schemas.microsoft.com/office/drawing/2014/main" id="{A8E629F4-F562-4D00-99ED-57AB95FD18BF}"/>
              </a:ext>
            </a:extLst>
          </p:cNvPr>
          <p:cNvGrpSpPr/>
          <p:nvPr/>
        </p:nvGrpSpPr>
        <p:grpSpPr>
          <a:xfrm>
            <a:off x="6282269" y="4690111"/>
            <a:ext cx="5249959" cy="1429200"/>
            <a:chOff x="660400" y="4690111"/>
            <a:chExt cx="10854690" cy="1429200"/>
          </a:xfrm>
        </p:grpSpPr>
        <p:sp>
          <p:nvSpPr>
            <p:cNvPr id="204" name="矩形 203">
              <a:extLst>
                <a:ext uri="{FF2B5EF4-FFF2-40B4-BE49-F238E27FC236}">
                  <a16:creationId xmlns:a16="http://schemas.microsoft.com/office/drawing/2014/main" id="{404A9FC2-8366-4E3E-9C90-E279543E3435}"/>
                </a:ext>
              </a:extLst>
            </p:cNvPr>
            <p:cNvSpPr/>
            <p:nvPr/>
          </p:nvSpPr>
          <p:spPr>
            <a:xfrm>
              <a:off x="660400" y="4690111"/>
              <a:ext cx="10854690" cy="1429200"/>
            </a:xfrm>
            <a:prstGeom prst="rect">
              <a:avLst/>
            </a:prstGeom>
            <a:solidFill>
              <a:schemeClr val="bg1"/>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矩形 204">
              <a:extLst>
                <a:ext uri="{FF2B5EF4-FFF2-40B4-BE49-F238E27FC236}">
                  <a16:creationId xmlns:a16="http://schemas.microsoft.com/office/drawing/2014/main" id="{BFF297B7-B429-41A1-B496-565D7064B86D}"/>
                </a:ext>
              </a:extLst>
            </p:cNvPr>
            <p:cNvSpPr/>
            <p:nvPr/>
          </p:nvSpPr>
          <p:spPr>
            <a:xfrm flipV="1">
              <a:off x="660400" y="4690111"/>
              <a:ext cx="91678" cy="142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06" name="文本框 205">
            <a:extLst>
              <a:ext uri="{FF2B5EF4-FFF2-40B4-BE49-F238E27FC236}">
                <a16:creationId xmlns:a16="http://schemas.microsoft.com/office/drawing/2014/main" id="{DB412FE6-08CE-4E38-88FA-DEE615E04BBB}"/>
              </a:ext>
            </a:extLst>
          </p:cNvPr>
          <p:cNvSpPr txBox="1"/>
          <p:nvPr/>
        </p:nvSpPr>
        <p:spPr>
          <a:xfrm>
            <a:off x="6536268" y="4828365"/>
            <a:ext cx="4801274" cy="1137556"/>
          </a:xfrm>
          <a:prstGeom prst="rect">
            <a:avLst/>
          </a:prstGeom>
          <a:noFill/>
        </p:spPr>
        <p:txBody>
          <a:bodyPr wrap="square" lIns="0" rtlCol="0">
            <a:spAutoFit/>
          </a:bodyPr>
          <a:lstStyle/>
          <a:p>
            <a:pPr algn="just">
              <a:lnSpc>
                <a:spcPct val="130000"/>
              </a:lnSpc>
            </a:pPr>
            <a:r>
              <a:rPr lang="zh-CN" altLang="en-US" spc="130" dirty="0">
                <a:solidFill>
                  <a:schemeClr val="tx1">
                    <a:lumMod val="75000"/>
                    <a:lumOff val="25000"/>
                  </a:schemeClr>
                </a:solidFill>
                <a:latin typeface="+mj-ea"/>
                <a:ea typeface="+mj-ea"/>
              </a:rPr>
              <a:t>将</a:t>
            </a:r>
            <a:r>
              <a:rPr lang="zh-CN" altLang="en-US" spc="130" dirty="0">
                <a:solidFill>
                  <a:schemeClr val="tx1">
                    <a:lumMod val="75000"/>
                    <a:lumOff val="25000"/>
                  </a:schemeClr>
                </a:solidFill>
                <a:latin typeface="+mj-lt"/>
                <a:ea typeface="+mj-ea"/>
              </a:rPr>
              <a:t> </a:t>
            </a:r>
            <a:r>
              <a:rPr lang="en-US" altLang="zh-CN" spc="130" dirty="0">
                <a:solidFill>
                  <a:schemeClr val="tx1">
                    <a:lumMod val="75000"/>
                    <a:lumOff val="25000"/>
                  </a:schemeClr>
                </a:solidFill>
                <a:latin typeface="+mj-lt"/>
                <a:ea typeface="+mj-ea"/>
              </a:rPr>
              <a:t>.</a:t>
            </a:r>
            <a:r>
              <a:rPr lang="en-US" altLang="zh-CN" spc="130" dirty="0" err="1">
                <a:solidFill>
                  <a:schemeClr val="tx1">
                    <a:lumMod val="75000"/>
                    <a:lumOff val="25000"/>
                  </a:schemeClr>
                </a:solidFill>
                <a:latin typeface="+mj-lt"/>
                <a:ea typeface="+mj-ea"/>
              </a:rPr>
              <a:t>pth</a:t>
            </a:r>
            <a:r>
              <a:rPr lang="en-US" altLang="zh-CN" spc="130" dirty="0">
                <a:solidFill>
                  <a:schemeClr val="tx1">
                    <a:lumMod val="75000"/>
                    <a:lumOff val="25000"/>
                  </a:schemeClr>
                </a:solidFill>
                <a:latin typeface="+mj-lt"/>
                <a:ea typeface="+mj-ea"/>
              </a:rPr>
              <a:t> </a:t>
            </a:r>
            <a:r>
              <a:rPr lang="zh-CN" altLang="en-US" spc="130" dirty="0">
                <a:solidFill>
                  <a:schemeClr val="tx1">
                    <a:lumMod val="75000"/>
                    <a:lumOff val="25000"/>
                  </a:schemeClr>
                </a:solidFill>
                <a:latin typeface="+mj-ea"/>
                <a:ea typeface="+mj-ea"/>
              </a:rPr>
              <a:t>模型权重转换</a:t>
            </a:r>
            <a:r>
              <a:rPr lang="zh-CN" altLang="en-US" spc="130" dirty="0">
                <a:solidFill>
                  <a:schemeClr val="tx1">
                    <a:lumMod val="75000"/>
                    <a:lumOff val="25000"/>
                  </a:schemeClr>
                </a:solidFill>
                <a:latin typeface="+mj-lt"/>
                <a:ea typeface="+mj-ea"/>
              </a:rPr>
              <a:t>为 </a:t>
            </a:r>
            <a:r>
              <a:rPr lang="en-US" altLang="zh-CN" spc="130" dirty="0">
                <a:solidFill>
                  <a:schemeClr val="tx1">
                    <a:lumMod val="75000"/>
                    <a:lumOff val="25000"/>
                  </a:schemeClr>
                </a:solidFill>
                <a:latin typeface="+mj-lt"/>
                <a:ea typeface="+mj-ea"/>
              </a:rPr>
              <a:t>Hugging Face </a:t>
            </a:r>
            <a:r>
              <a:rPr lang="zh-CN" altLang="en-US" spc="130" dirty="0">
                <a:solidFill>
                  <a:schemeClr val="tx1">
                    <a:lumMod val="75000"/>
                    <a:lumOff val="25000"/>
                  </a:schemeClr>
                </a:solidFill>
                <a:latin typeface="+mj-ea"/>
                <a:ea typeface="+mj-ea"/>
              </a:rPr>
              <a:t>格式，合并</a:t>
            </a:r>
            <a:r>
              <a:rPr lang="zh-CN" altLang="en-US" spc="130" dirty="0">
                <a:solidFill>
                  <a:schemeClr val="tx1">
                    <a:lumMod val="75000"/>
                    <a:lumOff val="25000"/>
                  </a:schemeClr>
                </a:solidFill>
                <a:latin typeface="+mj-lt"/>
                <a:ea typeface="+mj-ea"/>
              </a:rPr>
              <a:t> </a:t>
            </a:r>
            <a:r>
              <a:rPr lang="en-US" altLang="zh-CN" spc="130" dirty="0">
                <a:solidFill>
                  <a:schemeClr val="tx1">
                    <a:lumMod val="75000"/>
                    <a:lumOff val="25000"/>
                  </a:schemeClr>
                </a:solidFill>
                <a:latin typeface="+mj-lt"/>
                <a:ea typeface="+mj-ea"/>
              </a:rPr>
              <a:t>LLM </a:t>
            </a:r>
            <a:r>
              <a:rPr lang="zh-CN" altLang="en-US" spc="130" dirty="0">
                <a:solidFill>
                  <a:schemeClr val="tx1">
                    <a:lumMod val="75000"/>
                    <a:lumOff val="25000"/>
                  </a:schemeClr>
                </a:solidFill>
                <a:latin typeface="+mj-ea"/>
                <a:ea typeface="+mj-ea"/>
              </a:rPr>
              <a:t>主模型</a:t>
            </a:r>
            <a:r>
              <a:rPr lang="zh-CN" altLang="en-US" spc="130" dirty="0">
                <a:solidFill>
                  <a:schemeClr val="tx1">
                    <a:lumMod val="75000"/>
                    <a:lumOff val="25000"/>
                  </a:schemeClr>
                </a:solidFill>
                <a:latin typeface="+mj-lt"/>
                <a:ea typeface="+mj-ea"/>
              </a:rPr>
              <a:t>和 </a:t>
            </a:r>
            <a:r>
              <a:rPr lang="en-US" altLang="zh-CN" spc="130" dirty="0" err="1">
                <a:solidFill>
                  <a:schemeClr val="tx1">
                    <a:lumMod val="75000"/>
                    <a:lumOff val="25000"/>
                  </a:schemeClr>
                </a:solidFill>
                <a:latin typeface="+mj-lt"/>
                <a:ea typeface="+mj-ea"/>
              </a:rPr>
              <a:t>LoRA</a:t>
            </a:r>
            <a:r>
              <a:rPr lang="en-US" altLang="zh-CN" spc="130" dirty="0">
                <a:solidFill>
                  <a:schemeClr val="tx1">
                    <a:lumMod val="75000"/>
                    <a:lumOff val="25000"/>
                  </a:schemeClr>
                </a:solidFill>
                <a:latin typeface="+mj-lt"/>
                <a:ea typeface="+mj-ea"/>
              </a:rPr>
              <a:t> Adapter </a:t>
            </a:r>
            <a:r>
              <a:rPr lang="zh-CN" altLang="en-US" spc="130" dirty="0">
                <a:solidFill>
                  <a:schemeClr val="tx1">
                    <a:lumMod val="75000"/>
                    <a:lumOff val="25000"/>
                  </a:schemeClr>
                </a:solidFill>
                <a:latin typeface="+mj-ea"/>
                <a:ea typeface="+mj-ea"/>
              </a:rPr>
              <a:t>权重（</a:t>
            </a:r>
            <a:r>
              <a:rPr lang="en-US" altLang="zh-CN" spc="130" dirty="0">
                <a:solidFill>
                  <a:schemeClr val="tx1">
                    <a:lumMod val="75000"/>
                    <a:lumOff val="25000"/>
                  </a:schemeClr>
                </a:solidFill>
                <a:latin typeface="+mj-lt"/>
                <a:ea typeface="+mj-ea"/>
              </a:rPr>
              <a:t>Merge</a:t>
            </a:r>
            <a:r>
              <a:rPr lang="zh-CN" altLang="en-US" spc="130" dirty="0">
                <a:solidFill>
                  <a:schemeClr val="tx1">
                    <a:lumMod val="75000"/>
                    <a:lumOff val="25000"/>
                  </a:schemeClr>
                </a:solidFill>
                <a:latin typeface="+mj-ea"/>
                <a:ea typeface="+mj-ea"/>
              </a:rPr>
              <a:t>）</a:t>
            </a:r>
          </a:p>
        </p:txBody>
      </p:sp>
      <p:sp>
        <p:nvSpPr>
          <p:cNvPr id="207" name="文本框 206">
            <a:extLst>
              <a:ext uri="{FF2B5EF4-FFF2-40B4-BE49-F238E27FC236}">
                <a16:creationId xmlns:a16="http://schemas.microsoft.com/office/drawing/2014/main" id="{61273A40-9A15-4CAA-B323-1F43B2F517F3}"/>
              </a:ext>
            </a:extLst>
          </p:cNvPr>
          <p:cNvSpPr txBox="1"/>
          <p:nvPr/>
        </p:nvSpPr>
        <p:spPr>
          <a:xfrm>
            <a:off x="854458" y="4828365"/>
            <a:ext cx="4801274" cy="1137556"/>
          </a:xfrm>
          <a:prstGeom prst="rect">
            <a:avLst/>
          </a:prstGeom>
          <a:noFill/>
        </p:spPr>
        <p:txBody>
          <a:bodyPr wrap="square" lIns="0" rtlCol="0">
            <a:spAutoFit/>
          </a:bodyPr>
          <a:lstStyle/>
          <a:p>
            <a:pPr algn="just">
              <a:lnSpc>
                <a:spcPct val="130000"/>
              </a:lnSpc>
            </a:pPr>
            <a:r>
              <a:rPr lang="zh-CN" altLang="en-US" spc="130" dirty="0">
                <a:solidFill>
                  <a:schemeClr val="tx1">
                    <a:lumMod val="75000"/>
                    <a:lumOff val="25000"/>
                  </a:schemeClr>
                </a:solidFill>
                <a:latin typeface="+mj-ea"/>
                <a:ea typeface="+mj-ea"/>
              </a:rPr>
              <a:t>统一管理训练参数：包括模型结构、预训练模型路径、数据路径、训练轮数、学习率、优化器类型、</a:t>
            </a:r>
            <a:r>
              <a:rPr lang="en-US" altLang="zh-CN" spc="130" dirty="0">
                <a:solidFill>
                  <a:schemeClr val="tx1">
                    <a:lumMod val="75000"/>
                    <a:lumOff val="25000"/>
                  </a:schemeClr>
                </a:solidFill>
                <a:latin typeface="+mj-lt"/>
                <a:ea typeface="+mj-ea"/>
              </a:rPr>
              <a:t>batch size </a:t>
            </a:r>
            <a:r>
              <a:rPr lang="zh-CN" altLang="en-US" spc="130" dirty="0">
                <a:solidFill>
                  <a:schemeClr val="tx1">
                    <a:lumMod val="75000"/>
                    <a:lumOff val="25000"/>
                  </a:schemeClr>
                </a:solidFill>
                <a:latin typeface="+mj-ea"/>
                <a:ea typeface="+mj-ea"/>
              </a:rPr>
              <a:t>等</a:t>
            </a:r>
          </a:p>
        </p:txBody>
      </p:sp>
      <p:sp>
        <p:nvSpPr>
          <p:cNvPr id="209" name="矩形 208">
            <a:extLst>
              <a:ext uri="{FF2B5EF4-FFF2-40B4-BE49-F238E27FC236}">
                <a16:creationId xmlns:a16="http://schemas.microsoft.com/office/drawing/2014/main" id="{B0C3A852-8C63-49F4-9AA5-4D715B5DE37A}"/>
              </a:ext>
            </a:extLst>
          </p:cNvPr>
          <p:cNvSpPr/>
          <p:nvPr/>
        </p:nvSpPr>
        <p:spPr>
          <a:xfrm>
            <a:off x="983425" y="1380198"/>
            <a:ext cx="4554635" cy="2308324"/>
          </a:xfrm>
          <a:prstGeom prst="rect">
            <a:avLst/>
          </a:prstGeom>
        </p:spPr>
        <p:txBody>
          <a:bodyPr wrap="square">
            <a:spAutoFit/>
          </a:bodyPr>
          <a:lstStyle/>
          <a:p>
            <a:r>
              <a:rPr lang="en-US" altLang="zh-CN" sz="1200" dirty="0" err="1">
                <a:solidFill>
                  <a:srgbClr val="434343"/>
                </a:solidFill>
                <a:latin typeface="+mj-lt"/>
                <a:ea typeface="Microsoft Yahei" panose="020B0503020204020204" pitchFamily="34" charset="-122"/>
              </a:rPr>
              <a:t>pretrained_model_name_or_path</a:t>
            </a:r>
            <a:r>
              <a:rPr lang="en-US" altLang="zh-CN" sz="1200" dirty="0">
                <a:solidFill>
                  <a:srgbClr val="434343"/>
                </a:solidFill>
                <a:latin typeface="+mj-lt"/>
                <a:ea typeface="Microsoft Yahei" panose="020B0503020204020204" pitchFamily="34" charset="-122"/>
              </a:rPr>
              <a:t> = '../internlm-7b'</a:t>
            </a:r>
          </a:p>
          <a:p>
            <a:r>
              <a:rPr lang="en-US" altLang="zh-CN" sz="1200" dirty="0" err="1">
                <a:solidFill>
                  <a:srgbClr val="434343"/>
                </a:solidFill>
                <a:latin typeface="+mj-lt"/>
                <a:ea typeface="Microsoft Yahei" panose="020B0503020204020204" pitchFamily="34" charset="-122"/>
              </a:rPr>
              <a:t>alpaca_zh_path</a:t>
            </a:r>
            <a:r>
              <a:rPr lang="en-US" altLang="zh-CN" sz="1200" dirty="0">
                <a:solidFill>
                  <a:srgbClr val="434343"/>
                </a:solidFill>
                <a:latin typeface="+mj-lt"/>
                <a:ea typeface="Microsoft Yahei" panose="020B0503020204020204" pitchFamily="34" charset="-122"/>
              </a:rPr>
              <a:t> = 'data/</a:t>
            </a:r>
            <a:r>
              <a:rPr lang="en-US" altLang="zh-CN" sz="1200" dirty="0" err="1">
                <a:solidFill>
                  <a:srgbClr val="434343"/>
                </a:solidFill>
                <a:latin typeface="+mj-lt"/>
                <a:ea typeface="Microsoft Yahei" panose="020B0503020204020204" pitchFamily="34" charset="-122"/>
              </a:rPr>
              <a:t>internlm</a:t>
            </a:r>
            <a:r>
              <a:rPr lang="en-US" altLang="zh-CN" sz="1200" dirty="0">
                <a:solidFill>
                  <a:srgbClr val="434343"/>
                </a:solidFill>
                <a:latin typeface="+mj-lt"/>
                <a:ea typeface="Microsoft Yahei" panose="020B0503020204020204" pitchFamily="34" charset="-122"/>
              </a:rPr>
              <a:t>-assistant/</a:t>
            </a:r>
            <a:r>
              <a:rPr lang="en-US" altLang="zh-CN" sz="1200" dirty="0" err="1">
                <a:solidFill>
                  <a:srgbClr val="434343"/>
                </a:solidFill>
                <a:latin typeface="+mj-lt"/>
                <a:ea typeface="Microsoft Yahei" panose="020B0503020204020204" pitchFamily="34" charset="-122"/>
              </a:rPr>
              <a:t>multi_turn_data.json</a:t>
            </a:r>
            <a:r>
              <a:rPr lang="en-US" altLang="zh-CN" sz="1200" dirty="0">
                <a:solidFill>
                  <a:srgbClr val="434343"/>
                </a:solidFill>
                <a:latin typeface="+mj-lt"/>
                <a:ea typeface="Microsoft Yahei" panose="020B0503020204020204" pitchFamily="34" charset="-122"/>
              </a:rPr>
              <a:t>'</a:t>
            </a:r>
          </a:p>
          <a:p>
            <a:r>
              <a:rPr lang="en-US" altLang="zh-CN" sz="1200" dirty="0" err="1">
                <a:solidFill>
                  <a:srgbClr val="434343"/>
                </a:solidFill>
                <a:latin typeface="+mj-lt"/>
                <a:ea typeface="Microsoft Yahei" panose="020B0503020204020204" pitchFamily="34" charset="-122"/>
              </a:rPr>
              <a:t>prompt_template</a:t>
            </a:r>
            <a:r>
              <a:rPr lang="en-US" altLang="zh-CN" sz="1200" dirty="0">
                <a:solidFill>
                  <a:srgbClr val="434343"/>
                </a:solidFill>
                <a:latin typeface="+mj-lt"/>
                <a:ea typeface="Microsoft Yahei" panose="020B0503020204020204" pitchFamily="34" charset="-122"/>
              </a:rPr>
              <a:t> = </a:t>
            </a:r>
            <a:r>
              <a:rPr lang="en-US" altLang="zh-CN" sz="1200" dirty="0" err="1">
                <a:solidFill>
                  <a:srgbClr val="434343"/>
                </a:solidFill>
                <a:latin typeface="+mj-lt"/>
                <a:ea typeface="Microsoft Yahei" panose="020B0503020204020204" pitchFamily="34" charset="-122"/>
              </a:rPr>
              <a:t>PROMPT_TEMPLATE.alpaca</a:t>
            </a:r>
            <a:endParaRPr lang="en-US" altLang="zh-CN" sz="1200" dirty="0">
              <a:solidFill>
                <a:srgbClr val="434343"/>
              </a:solidFill>
              <a:latin typeface="+mj-lt"/>
              <a:ea typeface="Microsoft Yahei" panose="020B0503020204020204" pitchFamily="34" charset="-122"/>
            </a:endParaRPr>
          </a:p>
          <a:p>
            <a:r>
              <a:rPr lang="en-US" altLang="zh-CN" sz="1200" dirty="0" err="1">
                <a:solidFill>
                  <a:srgbClr val="434343"/>
                </a:solidFill>
                <a:latin typeface="+mj-lt"/>
                <a:ea typeface="Microsoft Yahei" panose="020B0503020204020204" pitchFamily="34" charset="-122"/>
              </a:rPr>
              <a:t>max_length</a:t>
            </a:r>
            <a:r>
              <a:rPr lang="en-US" altLang="zh-CN" sz="1200" dirty="0">
                <a:solidFill>
                  <a:srgbClr val="434343"/>
                </a:solidFill>
                <a:latin typeface="+mj-lt"/>
                <a:ea typeface="Microsoft Yahei" panose="020B0503020204020204" pitchFamily="34" charset="-122"/>
              </a:rPr>
              <a:t> = 2048</a:t>
            </a:r>
          </a:p>
          <a:p>
            <a:r>
              <a:rPr lang="en-US" altLang="zh-CN" sz="1200" dirty="0" err="1">
                <a:solidFill>
                  <a:srgbClr val="434343"/>
                </a:solidFill>
                <a:latin typeface="+mj-lt"/>
                <a:ea typeface="Microsoft Yahei" panose="020B0503020204020204" pitchFamily="34" charset="-122"/>
              </a:rPr>
              <a:t>pack_to_max_length</a:t>
            </a:r>
            <a:r>
              <a:rPr lang="en-US" altLang="zh-CN" sz="1200" dirty="0">
                <a:solidFill>
                  <a:srgbClr val="434343"/>
                </a:solidFill>
                <a:latin typeface="+mj-lt"/>
                <a:ea typeface="Microsoft Yahei" panose="020B0503020204020204" pitchFamily="34" charset="-122"/>
              </a:rPr>
              <a:t> = True</a:t>
            </a:r>
          </a:p>
          <a:p>
            <a:r>
              <a:rPr lang="en-US" altLang="zh-CN" sz="1200" dirty="0">
                <a:solidFill>
                  <a:srgbClr val="434343"/>
                </a:solidFill>
                <a:latin typeface="+mj-lt"/>
                <a:ea typeface="Microsoft Yahei" panose="020B0503020204020204" pitchFamily="34" charset="-122"/>
              </a:rPr>
              <a:t># Scheduler &amp; Optimizer</a:t>
            </a:r>
          </a:p>
          <a:p>
            <a:r>
              <a:rPr lang="en-US" altLang="zh-CN" sz="1200" dirty="0" err="1">
                <a:solidFill>
                  <a:srgbClr val="434343"/>
                </a:solidFill>
                <a:latin typeface="+mj-lt"/>
                <a:ea typeface="Microsoft Yahei" panose="020B0503020204020204" pitchFamily="34" charset="-122"/>
              </a:rPr>
              <a:t>batch_size</a:t>
            </a:r>
            <a:r>
              <a:rPr lang="en-US" altLang="zh-CN" sz="1200" dirty="0">
                <a:solidFill>
                  <a:srgbClr val="434343"/>
                </a:solidFill>
                <a:latin typeface="+mj-lt"/>
                <a:ea typeface="Microsoft Yahei" panose="020B0503020204020204" pitchFamily="34" charset="-122"/>
              </a:rPr>
              <a:t> = 1  # </a:t>
            </a:r>
            <a:r>
              <a:rPr lang="en-US" altLang="zh-CN" sz="1200" dirty="0" err="1">
                <a:solidFill>
                  <a:srgbClr val="434343"/>
                </a:solidFill>
                <a:latin typeface="+mj-lt"/>
                <a:ea typeface="Microsoft Yahei" panose="020B0503020204020204" pitchFamily="34" charset="-122"/>
              </a:rPr>
              <a:t>per_device</a:t>
            </a:r>
            <a:endParaRPr lang="en-US" altLang="zh-CN" sz="1200" dirty="0">
              <a:solidFill>
                <a:srgbClr val="434343"/>
              </a:solidFill>
              <a:latin typeface="+mj-lt"/>
              <a:ea typeface="Microsoft Yahei" panose="020B0503020204020204" pitchFamily="34" charset="-122"/>
            </a:endParaRPr>
          </a:p>
          <a:p>
            <a:r>
              <a:rPr lang="en-US" altLang="zh-CN" sz="1200" dirty="0" err="1">
                <a:solidFill>
                  <a:srgbClr val="434343"/>
                </a:solidFill>
                <a:latin typeface="+mj-lt"/>
                <a:ea typeface="Microsoft Yahei" panose="020B0503020204020204" pitchFamily="34" charset="-122"/>
              </a:rPr>
              <a:t>accumulative_counts</a:t>
            </a:r>
            <a:r>
              <a:rPr lang="en-US" altLang="zh-CN" sz="1200" dirty="0">
                <a:solidFill>
                  <a:srgbClr val="434343"/>
                </a:solidFill>
                <a:latin typeface="+mj-lt"/>
                <a:ea typeface="Microsoft Yahei" panose="020B0503020204020204" pitchFamily="34" charset="-122"/>
              </a:rPr>
              <a:t> = 16</a:t>
            </a:r>
          </a:p>
          <a:p>
            <a:r>
              <a:rPr lang="en-US" altLang="zh-CN" sz="1200" dirty="0" err="1">
                <a:solidFill>
                  <a:srgbClr val="434343"/>
                </a:solidFill>
                <a:latin typeface="+mj-lt"/>
                <a:ea typeface="Microsoft Yahei" panose="020B0503020204020204" pitchFamily="34" charset="-122"/>
              </a:rPr>
              <a:t>dataloader_num_workers</a:t>
            </a:r>
            <a:r>
              <a:rPr lang="en-US" altLang="zh-CN" sz="1200" dirty="0">
                <a:solidFill>
                  <a:srgbClr val="434343"/>
                </a:solidFill>
                <a:latin typeface="+mj-lt"/>
                <a:ea typeface="Microsoft Yahei" panose="020B0503020204020204" pitchFamily="34" charset="-122"/>
              </a:rPr>
              <a:t> = 0</a:t>
            </a:r>
          </a:p>
          <a:p>
            <a:r>
              <a:rPr lang="en-US" altLang="zh-CN" sz="1200" dirty="0" err="1">
                <a:solidFill>
                  <a:srgbClr val="434343"/>
                </a:solidFill>
                <a:latin typeface="+mj-lt"/>
                <a:ea typeface="Microsoft Yahei" panose="020B0503020204020204" pitchFamily="34" charset="-122"/>
              </a:rPr>
              <a:t>max_epochs</a:t>
            </a:r>
            <a:r>
              <a:rPr lang="en-US" altLang="zh-CN" sz="1200" dirty="0">
                <a:solidFill>
                  <a:srgbClr val="434343"/>
                </a:solidFill>
                <a:latin typeface="+mj-lt"/>
                <a:ea typeface="Microsoft Yahei" panose="020B0503020204020204" pitchFamily="34" charset="-122"/>
              </a:rPr>
              <a:t> = 3</a:t>
            </a:r>
          </a:p>
          <a:p>
            <a:r>
              <a:rPr lang="en-US" altLang="zh-CN" sz="1200" dirty="0" err="1">
                <a:solidFill>
                  <a:srgbClr val="434343"/>
                </a:solidFill>
                <a:latin typeface="+mj-lt"/>
                <a:ea typeface="Microsoft Yahei" panose="020B0503020204020204" pitchFamily="34" charset="-122"/>
              </a:rPr>
              <a:t>optim_type</a:t>
            </a:r>
            <a:r>
              <a:rPr lang="en-US" altLang="zh-CN" sz="1200" dirty="0">
                <a:solidFill>
                  <a:srgbClr val="434343"/>
                </a:solidFill>
                <a:latin typeface="+mj-lt"/>
                <a:ea typeface="Microsoft Yahei" panose="020B0503020204020204" pitchFamily="34" charset="-122"/>
              </a:rPr>
              <a:t> = PagedAdamW32bit</a:t>
            </a:r>
          </a:p>
          <a:p>
            <a:r>
              <a:rPr lang="en-US" altLang="zh-CN" sz="1200" dirty="0" err="1">
                <a:solidFill>
                  <a:srgbClr val="434343"/>
                </a:solidFill>
                <a:latin typeface="+mj-lt"/>
                <a:ea typeface="Microsoft Yahei" panose="020B0503020204020204" pitchFamily="34" charset="-122"/>
              </a:rPr>
              <a:t>lr</a:t>
            </a:r>
            <a:r>
              <a:rPr lang="en-US" altLang="zh-CN" sz="1200" dirty="0">
                <a:solidFill>
                  <a:srgbClr val="434343"/>
                </a:solidFill>
                <a:latin typeface="+mj-lt"/>
                <a:ea typeface="Microsoft Yahei" panose="020B0503020204020204" pitchFamily="34" charset="-122"/>
              </a:rPr>
              <a:t> = 2e-4</a:t>
            </a:r>
          </a:p>
        </p:txBody>
      </p:sp>
      <p:sp>
        <p:nvSpPr>
          <p:cNvPr id="211" name="矩形 210">
            <a:extLst>
              <a:ext uri="{FF2B5EF4-FFF2-40B4-BE49-F238E27FC236}">
                <a16:creationId xmlns:a16="http://schemas.microsoft.com/office/drawing/2014/main" id="{13D5CB5D-15C8-4741-B369-0FAD6FBE670E}"/>
              </a:ext>
            </a:extLst>
          </p:cNvPr>
          <p:cNvSpPr/>
          <p:nvPr/>
        </p:nvSpPr>
        <p:spPr>
          <a:xfrm>
            <a:off x="6829495" y="1472531"/>
            <a:ext cx="4530353" cy="2123658"/>
          </a:xfrm>
          <a:prstGeom prst="rect">
            <a:avLst/>
          </a:prstGeom>
        </p:spPr>
        <p:txBody>
          <a:bodyPr wrap="square">
            <a:spAutoFit/>
          </a:bodyPr>
          <a:lstStyle/>
          <a:p>
            <a:r>
              <a:rPr lang="en-US" altLang="zh-CN" sz="1200" dirty="0">
                <a:solidFill>
                  <a:srgbClr val="434343"/>
                </a:solidFill>
                <a:latin typeface="+mj-lt"/>
                <a:ea typeface="Microsoft Yahei" panose="020B0503020204020204" pitchFamily="34" charset="-122"/>
              </a:rPr>
              <a:t>export</a:t>
            </a:r>
            <a:r>
              <a:rPr lang="zh-CN" altLang="en-US" sz="1200" dirty="0">
                <a:solidFill>
                  <a:srgbClr val="434343"/>
                </a:solidFill>
                <a:latin typeface="+mj-lt"/>
                <a:ea typeface="Microsoft Yahei" panose="020B0503020204020204" pitchFamily="34" charset="-122"/>
              </a:rPr>
              <a:t> </a:t>
            </a:r>
            <a:r>
              <a:rPr lang="en-US" altLang="zh-CN" sz="1200" dirty="0">
                <a:solidFill>
                  <a:srgbClr val="434343"/>
                </a:solidFill>
                <a:latin typeface="+mj-lt"/>
                <a:ea typeface="Microsoft Yahei" panose="020B0503020204020204" pitchFamily="34" charset="-122"/>
              </a:rPr>
              <a:t>CONFIG_NAME_OR_PATH=configs/internlm_7b_qlora_alpaca_internlm_assistant.py</a:t>
            </a:r>
          </a:p>
          <a:p>
            <a:r>
              <a:rPr lang="en-US" altLang="zh-CN" sz="1200" dirty="0">
                <a:solidFill>
                  <a:srgbClr val="434343"/>
                </a:solidFill>
                <a:latin typeface="+mj-lt"/>
                <a:ea typeface="Microsoft Yahei" panose="020B0503020204020204" pitchFamily="34" charset="-122"/>
              </a:rPr>
              <a:t>export PTH=</a:t>
            </a:r>
            <a:r>
              <a:rPr lang="en-US" altLang="zh-CN" sz="1200" dirty="0" err="1">
                <a:solidFill>
                  <a:srgbClr val="434343"/>
                </a:solidFill>
                <a:latin typeface="+mj-lt"/>
                <a:ea typeface="Microsoft Yahei" panose="020B0503020204020204" pitchFamily="34" charset="-122"/>
              </a:rPr>
              <a:t>work_dirs</a:t>
            </a:r>
            <a:r>
              <a:rPr lang="en-US" altLang="zh-CN" sz="1200" dirty="0">
                <a:solidFill>
                  <a:srgbClr val="434343"/>
                </a:solidFill>
                <a:latin typeface="+mj-lt"/>
                <a:ea typeface="Microsoft Yahei" panose="020B0503020204020204" pitchFamily="34" charset="-122"/>
              </a:rPr>
              <a:t>/internlm_7b_qlora_alpaca_internlm_assistant/epoch_2.pth</a:t>
            </a:r>
          </a:p>
          <a:p>
            <a:r>
              <a:rPr lang="en-US" altLang="zh-CN" sz="1200" dirty="0">
                <a:solidFill>
                  <a:srgbClr val="434343"/>
                </a:solidFill>
                <a:latin typeface="+mj-lt"/>
                <a:ea typeface="Microsoft Yahei" panose="020B0503020204020204" pitchFamily="34" charset="-122"/>
              </a:rPr>
              <a:t>export SAVE_PATH=</a:t>
            </a:r>
            <a:r>
              <a:rPr lang="en-US" altLang="zh-CN" sz="1200" dirty="0" err="1">
                <a:solidFill>
                  <a:srgbClr val="434343"/>
                </a:solidFill>
                <a:latin typeface="+mj-lt"/>
                <a:ea typeface="Microsoft Yahei" panose="020B0503020204020204" pitchFamily="34" charset="-122"/>
              </a:rPr>
              <a:t>work_dirs</a:t>
            </a:r>
            <a:r>
              <a:rPr lang="en-US" altLang="zh-CN" sz="1200" dirty="0">
                <a:solidFill>
                  <a:srgbClr val="434343"/>
                </a:solidFill>
                <a:latin typeface="+mj-lt"/>
                <a:ea typeface="Microsoft Yahei" panose="020B0503020204020204" pitchFamily="34" charset="-122"/>
              </a:rPr>
              <a:t>/internlm_7b_qlora_alpaca_internlm_assistant/hf</a:t>
            </a:r>
          </a:p>
          <a:p>
            <a:r>
              <a:rPr lang="en-US" altLang="zh-CN" sz="1200" dirty="0" err="1">
                <a:solidFill>
                  <a:srgbClr val="434343"/>
                </a:solidFill>
                <a:latin typeface="+mj-lt"/>
                <a:ea typeface="Microsoft Yahei" panose="020B0503020204020204" pitchFamily="34" charset="-122"/>
              </a:rPr>
              <a:t>xtuner</a:t>
            </a:r>
            <a:r>
              <a:rPr lang="en-US" altLang="zh-CN" sz="1200" dirty="0">
                <a:solidFill>
                  <a:srgbClr val="434343"/>
                </a:solidFill>
                <a:latin typeface="+mj-lt"/>
                <a:ea typeface="Microsoft Yahei" panose="020B0503020204020204" pitchFamily="34" charset="-122"/>
              </a:rPr>
              <a:t> convert </a:t>
            </a:r>
            <a:r>
              <a:rPr lang="en-US" altLang="zh-CN" sz="1200" dirty="0" err="1">
                <a:solidFill>
                  <a:srgbClr val="434343"/>
                </a:solidFill>
                <a:latin typeface="+mj-lt"/>
                <a:ea typeface="Microsoft Yahei" panose="020B0503020204020204" pitchFamily="34" charset="-122"/>
              </a:rPr>
              <a:t>pth_to_hf</a:t>
            </a:r>
            <a:r>
              <a:rPr lang="en-US" altLang="zh-CN" sz="1200" dirty="0">
                <a:solidFill>
                  <a:srgbClr val="434343"/>
                </a:solidFill>
                <a:latin typeface="+mj-lt"/>
                <a:ea typeface="Microsoft Yahei" panose="020B0503020204020204" pitchFamily="34" charset="-122"/>
              </a:rPr>
              <a:t> $CONFIG_NAME_OR_PATH $PTH $SAVE_PATH</a:t>
            </a:r>
            <a:endParaRPr lang="en-US" altLang="zh-CN" sz="1200" b="0" i="0" dirty="0">
              <a:solidFill>
                <a:srgbClr val="434343"/>
              </a:solidFill>
              <a:effectLst/>
              <a:latin typeface="+mj-lt"/>
              <a:ea typeface="Microsoft Yahei" panose="020B0503020204020204" pitchFamily="34" charset="-122"/>
            </a:endParaRPr>
          </a:p>
        </p:txBody>
      </p:sp>
      <p:grpSp>
        <p:nvGrpSpPr>
          <p:cNvPr id="5" name="组合 4">
            <a:extLst>
              <a:ext uri="{FF2B5EF4-FFF2-40B4-BE49-F238E27FC236}">
                <a16:creationId xmlns:a16="http://schemas.microsoft.com/office/drawing/2014/main" id="{CF3351C9-A63E-4DA7-8514-CB00EE387497}"/>
              </a:ext>
            </a:extLst>
          </p:cNvPr>
          <p:cNvGrpSpPr/>
          <p:nvPr/>
        </p:nvGrpSpPr>
        <p:grpSpPr>
          <a:xfrm>
            <a:off x="661896" y="1317669"/>
            <a:ext cx="4886418" cy="2433382"/>
            <a:chOff x="661896" y="1317669"/>
            <a:chExt cx="4886418" cy="2433382"/>
          </a:xfrm>
        </p:grpSpPr>
        <p:sp>
          <p:nvSpPr>
            <p:cNvPr id="33" name="半闭框 32">
              <a:extLst>
                <a:ext uri="{FF2B5EF4-FFF2-40B4-BE49-F238E27FC236}">
                  <a16:creationId xmlns:a16="http://schemas.microsoft.com/office/drawing/2014/main" id="{2CC3FC27-33A9-4A98-AFEA-314ACA46FD8F}"/>
                </a:ext>
              </a:extLst>
            </p:cNvPr>
            <p:cNvSpPr/>
            <p:nvPr/>
          </p:nvSpPr>
          <p:spPr>
            <a:xfrm>
              <a:off x="661896" y="1317728"/>
              <a:ext cx="383254" cy="334741"/>
            </a:xfrm>
            <a:prstGeom prst="halfFrame">
              <a:avLst>
                <a:gd name="adj1" fmla="val 3261"/>
                <a:gd name="adj2" fmla="val 3178"/>
              </a:avLst>
            </a:prstGeom>
            <a:solidFill>
              <a:schemeClr val="bg1"/>
            </a:solidFill>
            <a:ln w="9525" cap="flat">
              <a:solidFill>
                <a:schemeClr val="accent1"/>
              </a:solidFill>
              <a:prstDash val="solid"/>
              <a:miter/>
            </a:ln>
          </p:spPr>
          <p:txBody>
            <a:bodyPr rtlCol="0" anchor="ctr"/>
            <a:lstStyle/>
            <a:p>
              <a:endParaRPr lang="zh-CN" altLang="en-US"/>
            </a:p>
          </p:txBody>
        </p:sp>
        <p:sp>
          <p:nvSpPr>
            <p:cNvPr id="34" name="半闭框 33">
              <a:extLst>
                <a:ext uri="{FF2B5EF4-FFF2-40B4-BE49-F238E27FC236}">
                  <a16:creationId xmlns:a16="http://schemas.microsoft.com/office/drawing/2014/main" id="{9296ABC5-CB17-45D0-8289-3B449D9AE0B9}"/>
                </a:ext>
              </a:extLst>
            </p:cNvPr>
            <p:cNvSpPr/>
            <p:nvPr/>
          </p:nvSpPr>
          <p:spPr>
            <a:xfrm flipV="1">
              <a:off x="661896" y="3416251"/>
              <a:ext cx="385200" cy="334800"/>
            </a:xfrm>
            <a:prstGeom prst="halfFrame">
              <a:avLst>
                <a:gd name="adj1" fmla="val 3261"/>
                <a:gd name="adj2" fmla="val 3178"/>
              </a:avLst>
            </a:prstGeom>
            <a:solidFill>
              <a:schemeClr val="bg1"/>
            </a:solidFill>
            <a:ln w="9525" cap="flat">
              <a:solidFill>
                <a:schemeClr val="accent1"/>
              </a:solidFill>
              <a:prstDash val="solid"/>
              <a:miter/>
            </a:ln>
          </p:spPr>
          <p:txBody>
            <a:bodyPr rtlCol="0" anchor="ctr"/>
            <a:lstStyle/>
            <a:p>
              <a:endParaRPr lang="zh-CN" altLang="en-US"/>
            </a:p>
          </p:txBody>
        </p:sp>
        <p:sp>
          <p:nvSpPr>
            <p:cNvPr id="35" name="半闭框 34">
              <a:extLst>
                <a:ext uri="{FF2B5EF4-FFF2-40B4-BE49-F238E27FC236}">
                  <a16:creationId xmlns:a16="http://schemas.microsoft.com/office/drawing/2014/main" id="{C238937C-3B84-4B12-A137-00348A62A137}"/>
                </a:ext>
              </a:extLst>
            </p:cNvPr>
            <p:cNvSpPr/>
            <p:nvPr/>
          </p:nvSpPr>
          <p:spPr>
            <a:xfrm flipH="1">
              <a:off x="5163114" y="1317669"/>
              <a:ext cx="385200" cy="334800"/>
            </a:xfrm>
            <a:prstGeom prst="halfFrame">
              <a:avLst>
                <a:gd name="adj1" fmla="val 3261"/>
                <a:gd name="adj2" fmla="val 3178"/>
              </a:avLst>
            </a:prstGeom>
            <a:solidFill>
              <a:schemeClr val="bg1"/>
            </a:solidFill>
            <a:ln w="9525" cap="flat">
              <a:solidFill>
                <a:schemeClr val="accent1"/>
              </a:solidFill>
              <a:prstDash val="solid"/>
              <a:miter/>
            </a:ln>
          </p:spPr>
          <p:txBody>
            <a:bodyPr rtlCol="0" anchor="ctr"/>
            <a:lstStyle/>
            <a:p>
              <a:endParaRPr lang="zh-CN" altLang="en-US"/>
            </a:p>
          </p:txBody>
        </p:sp>
        <p:sp>
          <p:nvSpPr>
            <p:cNvPr id="36" name="半闭框 35">
              <a:extLst>
                <a:ext uri="{FF2B5EF4-FFF2-40B4-BE49-F238E27FC236}">
                  <a16:creationId xmlns:a16="http://schemas.microsoft.com/office/drawing/2014/main" id="{DFC6C280-F037-4060-9A4C-52251650239C}"/>
                </a:ext>
              </a:extLst>
            </p:cNvPr>
            <p:cNvSpPr/>
            <p:nvPr/>
          </p:nvSpPr>
          <p:spPr>
            <a:xfrm flipH="1" flipV="1">
              <a:off x="5163114" y="3416251"/>
              <a:ext cx="385200" cy="334800"/>
            </a:xfrm>
            <a:prstGeom prst="halfFrame">
              <a:avLst>
                <a:gd name="adj1" fmla="val 3261"/>
                <a:gd name="adj2" fmla="val 3178"/>
              </a:avLst>
            </a:prstGeom>
            <a:solidFill>
              <a:schemeClr val="bg1"/>
            </a:solidFill>
            <a:ln w="9525" cap="flat">
              <a:solidFill>
                <a:schemeClr val="accent1"/>
              </a:solidFill>
              <a:prstDash val="solid"/>
              <a:miter/>
            </a:ln>
          </p:spPr>
          <p:txBody>
            <a:bodyPr rtlCol="0" anchor="ctr"/>
            <a:lstStyle/>
            <a:p>
              <a:endParaRPr lang="zh-CN" altLang="en-US"/>
            </a:p>
          </p:txBody>
        </p:sp>
      </p:grpSp>
      <p:grpSp>
        <p:nvGrpSpPr>
          <p:cNvPr id="38" name="组合 37">
            <a:extLst>
              <a:ext uri="{FF2B5EF4-FFF2-40B4-BE49-F238E27FC236}">
                <a16:creationId xmlns:a16="http://schemas.microsoft.com/office/drawing/2014/main" id="{4F661E38-AA63-4A5B-BD5F-0A06DF14EB21}"/>
              </a:ext>
            </a:extLst>
          </p:cNvPr>
          <p:cNvGrpSpPr/>
          <p:nvPr/>
        </p:nvGrpSpPr>
        <p:grpSpPr>
          <a:xfrm>
            <a:off x="6637868" y="1317669"/>
            <a:ext cx="4886418" cy="2433382"/>
            <a:chOff x="661896" y="1317669"/>
            <a:chExt cx="4886418" cy="2433382"/>
          </a:xfrm>
        </p:grpSpPr>
        <p:sp>
          <p:nvSpPr>
            <p:cNvPr id="39" name="半闭框 38">
              <a:extLst>
                <a:ext uri="{FF2B5EF4-FFF2-40B4-BE49-F238E27FC236}">
                  <a16:creationId xmlns:a16="http://schemas.microsoft.com/office/drawing/2014/main" id="{AD259BB5-3631-4756-89A8-E96E6D729204}"/>
                </a:ext>
              </a:extLst>
            </p:cNvPr>
            <p:cNvSpPr/>
            <p:nvPr/>
          </p:nvSpPr>
          <p:spPr>
            <a:xfrm>
              <a:off x="661896" y="1317728"/>
              <a:ext cx="383254" cy="334741"/>
            </a:xfrm>
            <a:prstGeom prst="halfFrame">
              <a:avLst>
                <a:gd name="adj1" fmla="val 3261"/>
                <a:gd name="adj2" fmla="val 3178"/>
              </a:avLst>
            </a:prstGeom>
            <a:solidFill>
              <a:schemeClr val="bg1"/>
            </a:solidFill>
            <a:ln w="9525" cap="flat">
              <a:solidFill>
                <a:schemeClr val="accent1"/>
              </a:solidFill>
              <a:prstDash val="solid"/>
              <a:miter/>
            </a:ln>
          </p:spPr>
          <p:txBody>
            <a:bodyPr rtlCol="0" anchor="ctr"/>
            <a:lstStyle/>
            <a:p>
              <a:endParaRPr lang="zh-CN" altLang="en-US"/>
            </a:p>
          </p:txBody>
        </p:sp>
        <p:sp>
          <p:nvSpPr>
            <p:cNvPr id="40" name="半闭框 39">
              <a:extLst>
                <a:ext uri="{FF2B5EF4-FFF2-40B4-BE49-F238E27FC236}">
                  <a16:creationId xmlns:a16="http://schemas.microsoft.com/office/drawing/2014/main" id="{0F9EEC51-D6FB-4E49-BA03-3435731488A9}"/>
                </a:ext>
              </a:extLst>
            </p:cNvPr>
            <p:cNvSpPr/>
            <p:nvPr/>
          </p:nvSpPr>
          <p:spPr>
            <a:xfrm flipV="1">
              <a:off x="661896" y="3416251"/>
              <a:ext cx="385200" cy="334800"/>
            </a:xfrm>
            <a:prstGeom prst="halfFrame">
              <a:avLst>
                <a:gd name="adj1" fmla="val 3261"/>
                <a:gd name="adj2" fmla="val 3178"/>
              </a:avLst>
            </a:prstGeom>
            <a:solidFill>
              <a:schemeClr val="bg1"/>
            </a:solidFill>
            <a:ln w="9525" cap="flat">
              <a:solidFill>
                <a:schemeClr val="accent1"/>
              </a:solidFill>
              <a:prstDash val="solid"/>
              <a:miter/>
            </a:ln>
          </p:spPr>
          <p:txBody>
            <a:bodyPr rtlCol="0" anchor="ctr"/>
            <a:lstStyle/>
            <a:p>
              <a:endParaRPr lang="zh-CN" altLang="en-US"/>
            </a:p>
          </p:txBody>
        </p:sp>
        <p:sp>
          <p:nvSpPr>
            <p:cNvPr id="41" name="半闭框 40">
              <a:extLst>
                <a:ext uri="{FF2B5EF4-FFF2-40B4-BE49-F238E27FC236}">
                  <a16:creationId xmlns:a16="http://schemas.microsoft.com/office/drawing/2014/main" id="{E566FC84-A06F-4CAE-A610-1ACC107F6563}"/>
                </a:ext>
              </a:extLst>
            </p:cNvPr>
            <p:cNvSpPr/>
            <p:nvPr/>
          </p:nvSpPr>
          <p:spPr>
            <a:xfrm flipH="1">
              <a:off x="5163114" y="1317669"/>
              <a:ext cx="385200" cy="334800"/>
            </a:xfrm>
            <a:prstGeom prst="halfFrame">
              <a:avLst>
                <a:gd name="adj1" fmla="val 3261"/>
                <a:gd name="adj2" fmla="val 3178"/>
              </a:avLst>
            </a:prstGeom>
            <a:solidFill>
              <a:schemeClr val="bg1"/>
            </a:solidFill>
            <a:ln w="9525" cap="flat">
              <a:solidFill>
                <a:schemeClr val="accent1"/>
              </a:solidFill>
              <a:prstDash val="solid"/>
              <a:miter/>
            </a:ln>
          </p:spPr>
          <p:txBody>
            <a:bodyPr rtlCol="0" anchor="ctr"/>
            <a:lstStyle/>
            <a:p>
              <a:endParaRPr lang="zh-CN" altLang="en-US"/>
            </a:p>
          </p:txBody>
        </p:sp>
        <p:sp>
          <p:nvSpPr>
            <p:cNvPr id="42" name="半闭框 41">
              <a:extLst>
                <a:ext uri="{FF2B5EF4-FFF2-40B4-BE49-F238E27FC236}">
                  <a16:creationId xmlns:a16="http://schemas.microsoft.com/office/drawing/2014/main" id="{52B6437B-6DFE-4E0F-8C71-6A3176264245}"/>
                </a:ext>
              </a:extLst>
            </p:cNvPr>
            <p:cNvSpPr/>
            <p:nvPr/>
          </p:nvSpPr>
          <p:spPr>
            <a:xfrm flipH="1" flipV="1">
              <a:off x="5163114" y="3416251"/>
              <a:ext cx="385200" cy="334800"/>
            </a:xfrm>
            <a:prstGeom prst="halfFrame">
              <a:avLst>
                <a:gd name="adj1" fmla="val 3261"/>
                <a:gd name="adj2" fmla="val 3178"/>
              </a:avLst>
            </a:prstGeom>
            <a:solidFill>
              <a:schemeClr val="bg1"/>
            </a:solidFill>
            <a:ln w="9525" cap="flat">
              <a:solidFill>
                <a:schemeClr val="accent1"/>
              </a:solidFill>
              <a:prstDash val="solid"/>
              <a:miter/>
            </a:ln>
          </p:spPr>
          <p:txBody>
            <a:bodyPr rtlCol="0" anchor="ctr"/>
            <a:lstStyle/>
            <a:p>
              <a:endParaRPr lang="zh-CN" altLang="en-US"/>
            </a:p>
          </p:txBody>
        </p:sp>
      </p:grpSp>
      <p:sp>
        <p:nvSpPr>
          <p:cNvPr id="7" name="文本占位符 6">
            <a:extLst>
              <a:ext uri="{FF2B5EF4-FFF2-40B4-BE49-F238E27FC236}">
                <a16:creationId xmlns:a16="http://schemas.microsoft.com/office/drawing/2014/main" id="{E107FFF5-F145-4EEF-B9E9-307BD7BAD4CB}"/>
              </a:ext>
            </a:extLst>
          </p:cNvPr>
          <p:cNvSpPr>
            <a:spLocks noGrp="1"/>
          </p:cNvSpPr>
          <p:nvPr>
            <p:ph type="body" sz="quarter" idx="12"/>
          </p:nvPr>
        </p:nvSpPr>
        <p:spPr/>
        <p:txBody>
          <a:bodyPr/>
          <a:lstStyle/>
          <a:p>
            <a:r>
              <a:rPr lang="en-US" altLang="zh-CN" dirty="0" err="1">
                <a:latin typeface="+mj-lt"/>
              </a:rPr>
              <a:t>Xtuner</a:t>
            </a:r>
            <a:r>
              <a:rPr lang="zh-CN" altLang="en-US" dirty="0">
                <a:latin typeface="+mj-lt"/>
              </a:rPr>
              <a:t> </a:t>
            </a:r>
            <a:r>
              <a:rPr lang="zh-CN" altLang="en-US" dirty="0"/>
              <a:t>微调</a:t>
            </a:r>
          </a:p>
        </p:txBody>
      </p:sp>
    </p:spTree>
    <p:extLst>
      <p:ext uri="{BB962C8B-B14F-4D97-AF65-F5344CB8AC3E}">
        <p14:creationId xmlns:p14="http://schemas.microsoft.com/office/powerpoint/2010/main" val="3356007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CE24E-C338-B94A-4EB7-94A3ECB7BC15}"/>
            </a:ext>
          </a:extLst>
        </p:cNvPr>
        <p:cNvGrpSpPr/>
        <p:nvPr/>
      </p:nvGrpSpPr>
      <p:grpSpPr>
        <a:xfrm>
          <a:off x="0" y="0"/>
          <a:ext cx="0" cy="0"/>
          <a:chOff x="0" y="0"/>
          <a:chExt cx="0" cy="0"/>
        </a:xfrm>
      </p:grpSpPr>
      <p:sp>
        <p:nvSpPr>
          <p:cNvPr id="3" name="页脚占位符 2">
            <a:extLst>
              <a:ext uri="{FF2B5EF4-FFF2-40B4-BE49-F238E27FC236}">
                <a16:creationId xmlns:a16="http://schemas.microsoft.com/office/drawing/2014/main" id="{E06ED5DF-1952-88F7-5EA8-7AA100B383A9}"/>
              </a:ext>
            </a:extLst>
          </p:cNvPr>
          <p:cNvSpPr>
            <a:spLocks noGrp="1"/>
          </p:cNvSpPr>
          <p:nvPr>
            <p:ph type="ftr" sz="quarter" idx="10"/>
          </p:nvPr>
        </p:nvSpPr>
        <p:spPr/>
        <p:txBody>
          <a:bodyPr/>
          <a:lstStyle/>
          <a:p>
            <a:r>
              <a:rPr lang="zh-CN" altLang="en-US"/>
              <a:t>海纳百川 大道致远</a:t>
            </a:r>
            <a:endParaRPr lang="zh-CN" altLang="en-US" dirty="0"/>
          </a:p>
        </p:txBody>
      </p:sp>
      <p:sp>
        <p:nvSpPr>
          <p:cNvPr id="4" name="灯片编号占位符 3">
            <a:extLst>
              <a:ext uri="{FF2B5EF4-FFF2-40B4-BE49-F238E27FC236}">
                <a16:creationId xmlns:a16="http://schemas.microsoft.com/office/drawing/2014/main" id="{392A1F45-DD85-D921-9580-4F85F9D5EE17}"/>
              </a:ext>
            </a:extLst>
          </p:cNvPr>
          <p:cNvSpPr>
            <a:spLocks noGrp="1"/>
          </p:cNvSpPr>
          <p:nvPr>
            <p:ph type="sldNum" sz="quarter" idx="11"/>
          </p:nvPr>
        </p:nvSpPr>
        <p:spPr/>
        <p:txBody>
          <a:bodyPr/>
          <a:lstStyle/>
          <a:p>
            <a:fld id="{8C03D14A-F467-4E71-B245-154B171B7094}" type="slidenum">
              <a:rPr lang="zh-CN" altLang="en-US" smtClean="0"/>
              <a:t>24</a:t>
            </a:fld>
            <a:endParaRPr lang="zh-CN" altLang="en-US"/>
          </a:p>
        </p:txBody>
      </p:sp>
      <p:grpSp>
        <p:nvGrpSpPr>
          <p:cNvPr id="17" name="组合 16">
            <a:extLst>
              <a:ext uri="{FF2B5EF4-FFF2-40B4-BE49-F238E27FC236}">
                <a16:creationId xmlns:a16="http://schemas.microsoft.com/office/drawing/2014/main" id="{CBC42903-E007-B510-28DA-69B6E015B885}"/>
              </a:ext>
            </a:extLst>
          </p:cNvPr>
          <p:cNvGrpSpPr/>
          <p:nvPr/>
        </p:nvGrpSpPr>
        <p:grpSpPr>
          <a:xfrm>
            <a:off x="673103" y="1340066"/>
            <a:ext cx="10845795" cy="1260259"/>
            <a:chOff x="673103" y="1340066"/>
            <a:chExt cx="10845795" cy="1260259"/>
          </a:xfrm>
        </p:grpSpPr>
        <p:sp>
          <p:nvSpPr>
            <p:cNvPr id="9" name="矩形 8">
              <a:extLst>
                <a:ext uri="{FF2B5EF4-FFF2-40B4-BE49-F238E27FC236}">
                  <a16:creationId xmlns:a16="http://schemas.microsoft.com/office/drawing/2014/main" id="{515E3144-B9DB-698C-169B-3CCDD00239C2}"/>
                </a:ext>
              </a:extLst>
            </p:cNvPr>
            <p:cNvSpPr/>
            <p:nvPr/>
          </p:nvSpPr>
          <p:spPr>
            <a:xfrm>
              <a:off x="673104" y="1340066"/>
              <a:ext cx="10845794" cy="1260258"/>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矩形 9">
              <a:extLst>
                <a:ext uri="{FF2B5EF4-FFF2-40B4-BE49-F238E27FC236}">
                  <a16:creationId xmlns:a16="http://schemas.microsoft.com/office/drawing/2014/main" id="{40F79083-8421-E2D6-5FAC-CB6CB908F12C}"/>
                </a:ext>
              </a:extLst>
            </p:cNvPr>
            <p:cNvSpPr/>
            <p:nvPr/>
          </p:nvSpPr>
          <p:spPr>
            <a:xfrm>
              <a:off x="673103" y="1340067"/>
              <a:ext cx="72000" cy="12602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6" name="组合 15">
            <a:extLst>
              <a:ext uri="{FF2B5EF4-FFF2-40B4-BE49-F238E27FC236}">
                <a16:creationId xmlns:a16="http://schemas.microsoft.com/office/drawing/2014/main" id="{CD09BBD8-F63C-15BE-06F9-55A82E2A4F7E}"/>
              </a:ext>
            </a:extLst>
          </p:cNvPr>
          <p:cNvGrpSpPr/>
          <p:nvPr/>
        </p:nvGrpSpPr>
        <p:grpSpPr>
          <a:xfrm>
            <a:off x="673103" y="2960904"/>
            <a:ext cx="10845796" cy="1260258"/>
            <a:chOff x="962051" y="2960904"/>
            <a:chExt cx="10556847" cy="1260258"/>
          </a:xfrm>
        </p:grpSpPr>
        <p:sp>
          <p:nvSpPr>
            <p:cNvPr id="12" name="矩形 11">
              <a:extLst>
                <a:ext uri="{FF2B5EF4-FFF2-40B4-BE49-F238E27FC236}">
                  <a16:creationId xmlns:a16="http://schemas.microsoft.com/office/drawing/2014/main" id="{F6E574AF-EC01-0F92-A53D-0976293AF7B1}"/>
                </a:ext>
              </a:extLst>
            </p:cNvPr>
            <p:cNvSpPr/>
            <p:nvPr/>
          </p:nvSpPr>
          <p:spPr>
            <a:xfrm>
              <a:off x="962051" y="2960904"/>
              <a:ext cx="10556847" cy="1260257"/>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a:extLst>
                <a:ext uri="{FF2B5EF4-FFF2-40B4-BE49-F238E27FC236}">
                  <a16:creationId xmlns:a16="http://schemas.microsoft.com/office/drawing/2014/main" id="{877EBBE3-8A85-05AD-32AF-C1312C2EE4A2}"/>
                </a:ext>
              </a:extLst>
            </p:cNvPr>
            <p:cNvSpPr/>
            <p:nvPr/>
          </p:nvSpPr>
          <p:spPr>
            <a:xfrm>
              <a:off x="962051" y="2960905"/>
              <a:ext cx="72000" cy="126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5" name="组合 14">
            <a:extLst>
              <a:ext uri="{FF2B5EF4-FFF2-40B4-BE49-F238E27FC236}">
                <a16:creationId xmlns:a16="http://schemas.microsoft.com/office/drawing/2014/main" id="{7B2A6947-0710-CAC7-EE60-26F83B0B6D36}"/>
              </a:ext>
            </a:extLst>
          </p:cNvPr>
          <p:cNvGrpSpPr/>
          <p:nvPr/>
        </p:nvGrpSpPr>
        <p:grpSpPr>
          <a:xfrm>
            <a:off x="673102" y="4581742"/>
            <a:ext cx="10845797" cy="1260258"/>
            <a:chOff x="1263700" y="4581742"/>
            <a:chExt cx="10255199" cy="1260258"/>
          </a:xfrm>
        </p:grpSpPr>
        <p:sp>
          <p:nvSpPr>
            <p:cNvPr id="19" name="矩形 18">
              <a:extLst>
                <a:ext uri="{FF2B5EF4-FFF2-40B4-BE49-F238E27FC236}">
                  <a16:creationId xmlns:a16="http://schemas.microsoft.com/office/drawing/2014/main" id="{54FD8D2F-8DA1-355E-17F0-7823EC73E554}"/>
                </a:ext>
              </a:extLst>
            </p:cNvPr>
            <p:cNvSpPr/>
            <p:nvPr/>
          </p:nvSpPr>
          <p:spPr>
            <a:xfrm>
              <a:off x="1263701" y="4581742"/>
              <a:ext cx="10255198" cy="1260257"/>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矩形 19">
              <a:extLst>
                <a:ext uri="{FF2B5EF4-FFF2-40B4-BE49-F238E27FC236}">
                  <a16:creationId xmlns:a16="http://schemas.microsoft.com/office/drawing/2014/main" id="{04F11020-A326-C159-3433-F370BA76F86F}"/>
                </a:ext>
              </a:extLst>
            </p:cNvPr>
            <p:cNvSpPr/>
            <p:nvPr/>
          </p:nvSpPr>
          <p:spPr>
            <a:xfrm>
              <a:off x="1263700" y="4581743"/>
              <a:ext cx="72000" cy="1260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 name="组合 5">
            <a:extLst>
              <a:ext uri="{FF2B5EF4-FFF2-40B4-BE49-F238E27FC236}">
                <a16:creationId xmlns:a16="http://schemas.microsoft.com/office/drawing/2014/main" id="{3B6F29C7-0DA6-FF0D-551A-FE020B40DAA0}"/>
              </a:ext>
            </a:extLst>
          </p:cNvPr>
          <p:cNvGrpSpPr/>
          <p:nvPr/>
        </p:nvGrpSpPr>
        <p:grpSpPr>
          <a:xfrm>
            <a:off x="953062" y="1512995"/>
            <a:ext cx="914400" cy="914400"/>
            <a:chOff x="953062" y="1512995"/>
            <a:chExt cx="914400" cy="914400"/>
          </a:xfrm>
        </p:grpSpPr>
        <p:sp>
          <p:nvSpPr>
            <p:cNvPr id="2" name="椭圆 1">
              <a:extLst>
                <a:ext uri="{FF2B5EF4-FFF2-40B4-BE49-F238E27FC236}">
                  <a16:creationId xmlns:a16="http://schemas.microsoft.com/office/drawing/2014/main" id="{5BA2333E-6ADA-A2BB-D949-49BB5B0AA2DF}"/>
                </a:ext>
              </a:extLst>
            </p:cNvPr>
            <p:cNvSpPr/>
            <p:nvPr/>
          </p:nvSpPr>
          <p:spPr>
            <a:xfrm>
              <a:off x="953062" y="1512995"/>
              <a:ext cx="914400" cy="9144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airplane-upward_74510">
              <a:extLst>
                <a:ext uri="{FF2B5EF4-FFF2-40B4-BE49-F238E27FC236}">
                  <a16:creationId xmlns:a16="http://schemas.microsoft.com/office/drawing/2014/main" id="{8ED347FC-4469-696D-785F-85439B2DEF0E}"/>
                </a:ext>
              </a:extLst>
            </p:cNvPr>
            <p:cNvSpPr>
              <a:spLocks noChangeAspect="1"/>
            </p:cNvSpPr>
            <p:nvPr/>
          </p:nvSpPr>
          <p:spPr bwMode="auto">
            <a:xfrm>
              <a:off x="1105419" y="1739042"/>
              <a:ext cx="609685" cy="462307"/>
            </a:xfrm>
            <a:custGeom>
              <a:avLst/>
              <a:gdLst>
                <a:gd name="T0" fmla="*/ 6537 w 6546"/>
                <a:gd name="T1" fmla="*/ 2885 h 4972"/>
                <a:gd name="T2" fmla="*/ 6451 w 6546"/>
                <a:gd name="T3" fmla="*/ 2785 h 4972"/>
                <a:gd name="T4" fmla="*/ 5287 w 6546"/>
                <a:gd name="T5" fmla="*/ 2391 h 4972"/>
                <a:gd name="T6" fmla="*/ 5287 w 6546"/>
                <a:gd name="T7" fmla="*/ 2333 h 4972"/>
                <a:gd name="T8" fmla="*/ 5079 w 6546"/>
                <a:gd name="T9" fmla="*/ 2125 h 4972"/>
                <a:gd name="T10" fmla="*/ 4885 w 6546"/>
                <a:gd name="T11" fmla="*/ 2255 h 4972"/>
                <a:gd name="T12" fmla="*/ 4586 w 6546"/>
                <a:gd name="T13" fmla="*/ 2154 h 4972"/>
                <a:gd name="T14" fmla="*/ 4586 w 6546"/>
                <a:gd name="T15" fmla="*/ 2025 h 4972"/>
                <a:gd name="T16" fmla="*/ 4378 w 6546"/>
                <a:gd name="T17" fmla="*/ 1817 h 4972"/>
                <a:gd name="T18" fmla="*/ 4170 w 6546"/>
                <a:gd name="T19" fmla="*/ 2013 h 4972"/>
                <a:gd name="T20" fmla="*/ 3778 w 6546"/>
                <a:gd name="T21" fmla="*/ 1881 h 4972"/>
                <a:gd name="T22" fmla="*/ 3853 w 6546"/>
                <a:gd name="T23" fmla="*/ 677 h 4972"/>
                <a:gd name="T24" fmla="*/ 3648 w 6546"/>
                <a:gd name="T25" fmla="*/ 174 h 4972"/>
                <a:gd name="T26" fmla="*/ 3273 w 6546"/>
                <a:gd name="T27" fmla="*/ 0 h 4972"/>
                <a:gd name="T28" fmla="*/ 2897 w 6546"/>
                <a:gd name="T29" fmla="*/ 174 h 4972"/>
                <a:gd name="T30" fmla="*/ 2692 w 6546"/>
                <a:gd name="T31" fmla="*/ 677 h 4972"/>
                <a:gd name="T32" fmla="*/ 2767 w 6546"/>
                <a:gd name="T33" fmla="*/ 1881 h 4972"/>
                <a:gd name="T34" fmla="*/ 2376 w 6546"/>
                <a:gd name="T35" fmla="*/ 2013 h 4972"/>
                <a:gd name="T36" fmla="*/ 2167 w 6546"/>
                <a:gd name="T37" fmla="*/ 1817 h 4972"/>
                <a:gd name="T38" fmla="*/ 1959 w 6546"/>
                <a:gd name="T39" fmla="*/ 2025 h 4972"/>
                <a:gd name="T40" fmla="*/ 1959 w 6546"/>
                <a:gd name="T41" fmla="*/ 2154 h 4972"/>
                <a:gd name="T42" fmla="*/ 1660 w 6546"/>
                <a:gd name="T43" fmla="*/ 2255 h 4972"/>
                <a:gd name="T44" fmla="*/ 1467 w 6546"/>
                <a:gd name="T45" fmla="*/ 2125 h 4972"/>
                <a:gd name="T46" fmla="*/ 1258 w 6546"/>
                <a:gd name="T47" fmla="*/ 2333 h 4972"/>
                <a:gd name="T48" fmla="*/ 1258 w 6546"/>
                <a:gd name="T49" fmla="*/ 2391 h 4972"/>
                <a:gd name="T50" fmla="*/ 94 w 6546"/>
                <a:gd name="T51" fmla="*/ 2785 h 4972"/>
                <a:gd name="T52" fmla="*/ 8 w 6546"/>
                <a:gd name="T53" fmla="*/ 2885 h 4972"/>
                <a:gd name="T54" fmla="*/ 54 w 6546"/>
                <a:gd name="T55" fmla="*/ 3009 h 4972"/>
                <a:gd name="T56" fmla="*/ 394 w 6546"/>
                <a:gd name="T57" fmla="*/ 3285 h 4972"/>
                <a:gd name="T58" fmla="*/ 490 w 6546"/>
                <a:gd name="T59" fmla="*/ 3314 h 4972"/>
                <a:gd name="T60" fmla="*/ 2830 w 6546"/>
                <a:gd name="T61" fmla="*/ 3051 h 4972"/>
                <a:gd name="T62" fmla="*/ 2898 w 6546"/>
                <a:gd name="T63" fmla="*/ 4039 h 4972"/>
                <a:gd name="T64" fmla="*/ 2313 w 6546"/>
                <a:gd name="T65" fmla="*/ 4474 h 4972"/>
                <a:gd name="T66" fmla="*/ 2297 w 6546"/>
                <a:gd name="T67" fmla="*/ 4506 h 4972"/>
                <a:gd name="T68" fmla="*/ 2297 w 6546"/>
                <a:gd name="T69" fmla="*/ 4890 h 4972"/>
                <a:gd name="T70" fmla="*/ 2314 w 6546"/>
                <a:gd name="T71" fmla="*/ 4922 h 4972"/>
                <a:gd name="T72" fmla="*/ 2351 w 6546"/>
                <a:gd name="T73" fmla="*/ 4927 h 4972"/>
                <a:gd name="T74" fmla="*/ 3051 w 6546"/>
                <a:gd name="T75" fmla="*/ 4662 h 4972"/>
                <a:gd name="T76" fmla="*/ 3104 w 6546"/>
                <a:gd name="T77" fmla="*/ 4940 h 4972"/>
                <a:gd name="T78" fmla="*/ 3143 w 6546"/>
                <a:gd name="T79" fmla="*/ 4972 h 4972"/>
                <a:gd name="T80" fmla="*/ 3402 w 6546"/>
                <a:gd name="T81" fmla="*/ 4972 h 4972"/>
                <a:gd name="T82" fmla="*/ 3441 w 6546"/>
                <a:gd name="T83" fmla="*/ 4940 h 4972"/>
                <a:gd name="T84" fmla="*/ 3494 w 6546"/>
                <a:gd name="T85" fmla="*/ 4662 h 4972"/>
                <a:gd name="T86" fmla="*/ 4195 w 6546"/>
                <a:gd name="T87" fmla="*/ 4927 h 4972"/>
                <a:gd name="T88" fmla="*/ 4231 w 6546"/>
                <a:gd name="T89" fmla="*/ 4922 h 4972"/>
                <a:gd name="T90" fmla="*/ 4248 w 6546"/>
                <a:gd name="T91" fmla="*/ 4890 h 4972"/>
                <a:gd name="T92" fmla="*/ 4248 w 6546"/>
                <a:gd name="T93" fmla="*/ 4506 h 4972"/>
                <a:gd name="T94" fmla="*/ 4232 w 6546"/>
                <a:gd name="T95" fmla="*/ 4474 h 4972"/>
                <a:gd name="T96" fmla="*/ 3648 w 6546"/>
                <a:gd name="T97" fmla="*/ 4039 h 4972"/>
                <a:gd name="T98" fmla="*/ 3715 w 6546"/>
                <a:gd name="T99" fmla="*/ 3051 h 4972"/>
                <a:gd name="T100" fmla="*/ 6055 w 6546"/>
                <a:gd name="T101" fmla="*/ 3314 h 4972"/>
                <a:gd name="T102" fmla="*/ 6151 w 6546"/>
                <a:gd name="T103" fmla="*/ 3285 h 4972"/>
                <a:gd name="T104" fmla="*/ 6491 w 6546"/>
                <a:gd name="T105" fmla="*/ 3009 h 4972"/>
                <a:gd name="T106" fmla="*/ 6537 w 6546"/>
                <a:gd name="T107" fmla="*/ 2885 h 4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46" h="4972">
                  <a:moveTo>
                    <a:pt x="6537" y="2885"/>
                  </a:moveTo>
                  <a:cubicBezTo>
                    <a:pt x="6529" y="2839"/>
                    <a:pt x="6496" y="2800"/>
                    <a:pt x="6451" y="2785"/>
                  </a:cubicBezTo>
                  <a:lnTo>
                    <a:pt x="5287" y="2391"/>
                  </a:lnTo>
                  <a:lnTo>
                    <a:pt x="5287" y="2333"/>
                  </a:lnTo>
                  <a:cubicBezTo>
                    <a:pt x="5287" y="2218"/>
                    <a:pt x="5194" y="2125"/>
                    <a:pt x="5079" y="2125"/>
                  </a:cubicBezTo>
                  <a:cubicBezTo>
                    <a:pt x="4992" y="2125"/>
                    <a:pt x="4916" y="2177"/>
                    <a:pt x="4885" y="2255"/>
                  </a:cubicBezTo>
                  <a:lnTo>
                    <a:pt x="4586" y="2154"/>
                  </a:lnTo>
                  <a:lnTo>
                    <a:pt x="4586" y="2025"/>
                  </a:lnTo>
                  <a:cubicBezTo>
                    <a:pt x="4586" y="1910"/>
                    <a:pt x="4493" y="1817"/>
                    <a:pt x="4378" y="1817"/>
                  </a:cubicBezTo>
                  <a:cubicBezTo>
                    <a:pt x="4267" y="1817"/>
                    <a:pt x="4176" y="1904"/>
                    <a:pt x="4170" y="2013"/>
                  </a:cubicBezTo>
                  <a:lnTo>
                    <a:pt x="3778" y="1881"/>
                  </a:lnTo>
                  <a:cubicBezTo>
                    <a:pt x="3790" y="1718"/>
                    <a:pt x="3845" y="951"/>
                    <a:pt x="3853" y="677"/>
                  </a:cubicBezTo>
                  <a:cubicBezTo>
                    <a:pt x="3859" y="503"/>
                    <a:pt x="3780" y="310"/>
                    <a:pt x="3648" y="174"/>
                  </a:cubicBezTo>
                  <a:cubicBezTo>
                    <a:pt x="3539" y="62"/>
                    <a:pt x="3406" y="0"/>
                    <a:pt x="3273" y="0"/>
                  </a:cubicBezTo>
                  <a:cubicBezTo>
                    <a:pt x="3140" y="0"/>
                    <a:pt x="3006" y="62"/>
                    <a:pt x="2897" y="174"/>
                  </a:cubicBezTo>
                  <a:cubicBezTo>
                    <a:pt x="2765" y="310"/>
                    <a:pt x="2687" y="503"/>
                    <a:pt x="2692" y="677"/>
                  </a:cubicBezTo>
                  <a:cubicBezTo>
                    <a:pt x="2701" y="951"/>
                    <a:pt x="2756" y="1718"/>
                    <a:pt x="2767" y="1881"/>
                  </a:cubicBezTo>
                  <a:lnTo>
                    <a:pt x="2376" y="2013"/>
                  </a:lnTo>
                  <a:cubicBezTo>
                    <a:pt x="2370" y="1904"/>
                    <a:pt x="2278" y="1817"/>
                    <a:pt x="2167" y="1817"/>
                  </a:cubicBezTo>
                  <a:cubicBezTo>
                    <a:pt x="2053" y="1817"/>
                    <a:pt x="1959" y="1910"/>
                    <a:pt x="1959" y="2025"/>
                  </a:cubicBezTo>
                  <a:lnTo>
                    <a:pt x="1959" y="2154"/>
                  </a:lnTo>
                  <a:lnTo>
                    <a:pt x="1660" y="2255"/>
                  </a:lnTo>
                  <a:cubicBezTo>
                    <a:pt x="1629" y="2177"/>
                    <a:pt x="1554" y="2125"/>
                    <a:pt x="1467" y="2125"/>
                  </a:cubicBezTo>
                  <a:cubicBezTo>
                    <a:pt x="1352" y="2125"/>
                    <a:pt x="1258" y="2218"/>
                    <a:pt x="1258" y="2333"/>
                  </a:cubicBezTo>
                  <a:lnTo>
                    <a:pt x="1258" y="2391"/>
                  </a:lnTo>
                  <a:lnTo>
                    <a:pt x="94" y="2785"/>
                  </a:lnTo>
                  <a:cubicBezTo>
                    <a:pt x="49" y="2800"/>
                    <a:pt x="16" y="2839"/>
                    <a:pt x="8" y="2885"/>
                  </a:cubicBezTo>
                  <a:cubicBezTo>
                    <a:pt x="0" y="2932"/>
                    <a:pt x="17" y="2979"/>
                    <a:pt x="54" y="3009"/>
                  </a:cubicBezTo>
                  <a:lnTo>
                    <a:pt x="394" y="3285"/>
                  </a:lnTo>
                  <a:cubicBezTo>
                    <a:pt x="421" y="3307"/>
                    <a:pt x="455" y="3318"/>
                    <a:pt x="490" y="3314"/>
                  </a:cubicBezTo>
                  <a:lnTo>
                    <a:pt x="2830" y="3051"/>
                  </a:lnTo>
                  <a:lnTo>
                    <a:pt x="2898" y="4039"/>
                  </a:lnTo>
                  <a:lnTo>
                    <a:pt x="2313" y="4474"/>
                  </a:lnTo>
                  <a:cubicBezTo>
                    <a:pt x="2303" y="4482"/>
                    <a:pt x="2297" y="4493"/>
                    <a:pt x="2297" y="4506"/>
                  </a:cubicBezTo>
                  <a:lnTo>
                    <a:pt x="2297" y="4890"/>
                  </a:lnTo>
                  <a:cubicBezTo>
                    <a:pt x="2297" y="4903"/>
                    <a:pt x="2303" y="4915"/>
                    <a:pt x="2314" y="4922"/>
                  </a:cubicBezTo>
                  <a:cubicBezTo>
                    <a:pt x="2325" y="4930"/>
                    <a:pt x="2338" y="4931"/>
                    <a:pt x="2351" y="4927"/>
                  </a:cubicBezTo>
                  <a:lnTo>
                    <a:pt x="3051" y="4662"/>
                  </a:lnTo>
                  <a:lnTo>
                    <a:pt x="3104" y="4940"/>
                  </a:lnTo>
                  <a:cubicBezTo>
                    <a:pt x="3108" y="4958"/>
                    <a:pt x="3124" y="4972"/>
                    <a:pt x="3143" y="4972"/>
                  </a:cubicBezTo>
                  <a:lnTo>
                    <a:pt x="3402" y="4972"/>
                  </a:lnTo>
                  <a:cubicBezTo>
                    <a:pt x="3421" y="4972"/>
                    <a:pt x="3437" y="4958"/>
                    <a:pt x="3441" y="4940"/>
                  </a:cubicBezTo>
                  <a:lnTo>
                    <a:pt x="3494" y="4662"/>
                  </a:lnTo>
                  <a:lnTo>
                    <a:pt x="4195" y="4927"/>
                  </a:lnTo>
                  <a:cubicBezTo>
                    <a:pt x="4207" y="4931"/>
                    <a:pt x="4221" y="4930"/>
                    <a:pt x="4231" y="4922"/>
                  </a:cubicBezTo>
                  <a:cubicBezTo>
                    <a:pt x="4242" y="4915"/>
                    <a:pt x="4248" y="4903"/>
                    <a:pt x="4248" y="4890"/>
                  </a:cubicBezTo>
                  <a:lnTo>
                    <a:pt x="4248" y="4506"/>
                  </a:lnTo>
                  <a:cubicBezTo>
                    <a:pt x="4248" y="4493"/>
                    <a:pt x="4242" y="4482"/>
                    <a:pt x="4232" y="4474"/>
                  </a:cubicBezTo>
                  <a:lnTo>
                    <a:pt x="3648" y="4039"/>
                  </a:lnTo>
                  <a:lnTo>
                    <a:pt x="3715" y="3051"/>
                  </a:lnTo>
                  <a:lnTo>
                    <a:pt x="6055" y="3314"/>
                  </a:lnTo>
                  <a:cubicBezTo>
                    <a:pt x="6090" y="3317"/>
                    <a:pt x="6125" y="3307"/>
                    <a:pt x="6151" y="3285"/>
                  </a:cubicBezTo>
                  <a:lnTo>
                    <a:pt x="6491" y="3009"/>
                  </a:lnTo>
                  <a:cubicBezTo>
                    <a:pt x="6528" y="2979"/>
                    <a:pt x="6546" y="2932"/>
                    <a:pt x="6537" y="2885"/>
                  </a:cubicBezTo>
                  <a:close/>
                </a:path>
              </a:pathLst>
            </a:custGeom>
            <a:solidFill>
              <a:schemeClr val="accent1"/>
            </a:solidFill>
            <a:ln>
              <a:noFill/>
            </a:ln>
          </p:spPr>
          <p:txBody>
            <a:bodyPr/>
            <a:lstStyle/>
            <a:p>
              <a:endParaRPr lang="en-CN"/>
            </a:p>
          </p:txBody>
        </p:sp>
      </p:grpSp>
      <p:grpSp>
        <p:nvGrpSpPr>
          <p:cNvPr id="5" name="组合 4">
            <a:extLst>
              <a:ext uri="{FF2B5EF4-FFF2-40B4-BE49-F238E27FC236}">
                <a16:creationId xmlns:a16="http://schemas.microsoft.com/office/drawing/2014/main" id="{09802A96-0D3D-6F9A-BF07-A7AED40A507F}"/>
              </a:ext>
            </a:extLst>
          </p:cNvPr>
          <p:cNvGrpSpPr/>
          <p:nvPr/>
        </p:nvGrpSpPr>
        <p:grpSpPr>
          <a:xfrm>
            <a:off x="953062" y="3133832"/>
            <a:ext cx="914400" cy="914400"/>
            <a:chOff x="1240275" y="3133832"/>
            <a:chExt cx="914400" cy="914400"/>
          </a:xfrm>
        </p:grpSpPr>
        <p:sp>
          <p:nvSpPr>
            <p:cNvPr id="22" name="椭圆 21">
              <a:extLst>
                <a:ext uri="{FF2B5EF4-FFF2-40B4-BE49-F238E27FC236}">
                  <a16:creationId xmlns:a16="http://schemas.microsoft.com/office/drawing/2014/main" id="{1E815B15-F87D-7BD6-788E-F46F4116DD9F}"/>
                </a:ext>
              </a:extLst>
            </p:cNvPr>
            <p:cNvSpPr/>
            <p:nvPr/>
          </p:nvSpPr>
          <p:spPr>
            <a:xfrm>
              <a:off x="1240275" y="3133832"/>
              <a:ext cx="914400" cy="9144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hatchback-car-variant-side-view-silhouette_27173">
              <a:extLst>
                <a:ext uri="{FF2B5EF4-FFF2-40B4-BE49-F238E27FC236}">
                  <a16:creationId xmlns:a16="http://schemas.microsoft.com/office/drawing/2014/main" id="{9C98306F-DEB7-57CB-7D96-D3F09BE30513}"/>
                </a:ext>
              </a:extLst>
            </p:cNvPr>
            <p:cNvSpPr>
              <a:spLocks noChangeAspect="1"/>
            </p:cNvSpPr>
            <p:nvPr/>
          </p:nvSpPr>
          <p:spPr bwMode="auto">
            <a:xfrm>
              <a:off x="1392632" y="3476208"/>
              <a:ext cx="609685" cy="229649"/>
            </a:xfrm>
            <a:custGeom>
              <a:avLst/>
              <a:gdLst>
                <a:gd name="connsiteX0" fmla="*/ 496585 w 608191"/>
                <a:gd name="connsiteY0" fmla="*/ 128390 h 229087"/>
                <a:gd name="connsiteX1" fmla="*/ 547074 w 608191"/>
                <a:gd name="connsiteY1" fmla="*/ 178669 h 229087"/>
                <a:gd name="connsiteX2" fmla="*/ 544269 w 608191"/>
                <a:gd name="connsiteY2" fmla="*/ 194495 h 229087"/>
                <a:gd name="connsiteX3" fmla="*/ 496585 w 608191"/>
                <a:gd name="connsiteY3" fmla="*/ 229087 h 229087"/>
                <a:gd name="connsiteX4" fmla="*/ 449462 w 608191"/>
                <a:gd name="connsiteY4" fmla="*/ 196035 h 229087"/>
                <a:gd name="connsiteX5" fmla="*/ 446236 w 608191"/>
                <a:gd name="connsiteY5" fmla="*/ 178669 h 229087"/>
                <a:gd name="connsiteX6" fmla="*/ 496585 w 608191"/>
                <a:gd name="connsiteY6" fmla="*/ 128390 h 229087"/>
                <a:gd name="connsiteX7" fmla="*/ 109815 w 608191"/>
                <a:gd name="connsiteY7" fmla="*/ 128390 h 229087"/>
                <a:gd name="connsiteX8" fmla="*/ 160164 w 608191"/>
                <a:gd name="connsiteY8" fmla="*/ 178669 h 229087"/>
                <a:gd name="connsiteX9" fmla="*/ 157359 w 608191"/>
                <a:gd name="connsiteY9" fmla="*/ 194775 h 229087"/>
                <a:gd name="connsiteX10" fmla="*/ 109815 w 608191"/>
                <a:gd name="connsiteY10" fmla="*/ 229087 h 229087"/>
                <a:gd name="connsiteX11" fmla="*/ 61991 w 608191"/>
                <a:gd name="connsiteY11" fmla="*/ 193794 h 229087"/>
                <a:gd name="connsiteX12" fmla="*/ 59467 w 608191"/>
                <a:gd name="connsiteY12" fmla="*/ 178669 h 229087"/>
                <a:gd name="connsiteX13" fmla="*/ 109815 w 608191"/>
                <a:gd name="connsiteY13" fmla="*/ 128390 h 229087"/>
                <a:gd name="connsiteX14" fmla="*/ 451798 w 608191"/>
                <a:gd name="connsiteY14" fmla="*/ 604 h 229087"/>
                <a:gd name="connsiteX15" fmla="*/ 455349 w 608191"/>
                <a:gd name="connsiteY15" fmla="*/ 12837 h 229087"/>
                <a:gd name="connsiteX16" fmla="*/ 545411 w 608191"/>
                <a:gd name="connsiteY16" fmla="*/ 65648 h 229087"/>
                <a:gd name="connsiteX17" fmla="*/ 562666 w 608191"/>
                <a:gd name="connsiteY17" fmla="*/ 75594 h 229087"/>
                <a:gd name="connsiteX18" fmla="*/ 593248 w 608191"/>
                <a:gd name="connsiteY18" fmla="*/ 117759 h 229087"/>
                <a:gd name="connsiteX19" fmla="*/ 608118 w 608191"/>
                <a:gd name="connsiteY19" fmla="*/ 138351 h 229087"/>
                <a:gd name="connsiteX20" fmla="*/ 556915 w 608191"/>
                <a:gd name="connsiteY20" fmla="*/ 193684 h 229087"/>
                <a:gd name="connsiteX21" fmla="*/ 554951 w 608191"/>
                <a:gd name="connsiteY21" fmla="*/ 193824 h 229087"/>
                <a:gd name="connsiteX22" fmla="*/ 556915 w 608191"/>
                <a:gd name="connsiteY22" fmla="*/ 178835 h 229087"/>
                <a:gd name="connsiteX23" fmla="*/ 496592 w 608191"/>
                <a:gd name="connsiteY23" fmla="*/ 118599 h 229087"/>
                <a:gd name="connsiteX24" fmla="*/ 436270 w 608191"/>
                <a:gd name="connsiteY24" fmla="*/ 178835 h 229087"/>
                <a:gd name="connsiteX25" fmla="*/ 438795 w 608191"/>
                <a:gd name="connsiteY25" fmla="*/ 196205 h 229087"/>
                <a:gd name="connsiteX26" fmla="*/ 167906 w 608191"/>
                <a:gd name="connsiteY26" fmla="*/ 194944 h 229087"/>
                <a:gd name="connsiteX27" fmla="*/ 170151 w 608191"/>
                <a:gd name="connsiteY27" fmla="*/ 178835 h 229087"/>
                <a:gd name="connsiteX28" fmla="*/ 109828 w 608191"/>
                <a:gd name="connsiteY28" fmla="*/ 118459 h 229087"/>
                <a:gd name="connsiteX29" fmla="*/ 49506 w 608191"/>
                <a:gd name="connsiteY29" fmla="*/ 178835 h 229087"/>
                <a:gd name="connsiteX30" fmla="*/ 51470 w 608191"/>
                <a:gd name="connsiteY30" fmla="*/ 193684 h 229087"/>
                <a:gd name="connsiteX31" fmla="*/ 48665 w 608191"/>
                <a:gd name="connsiteY31" fmla="*/ 193684 h 229087"/>
                <a:gd name="connsiteX32" fmla="*/ 4054 w 608191"/>
                <a:gd name="connsiteY32" fmla="*/ 179535 h 229087"/>
                <a:gd name="connsiteX33" fmla="*/ 16399 w 608191"/>
                <a:gd name="connsiteY33" fmla="*/ 128405 h 229087"/>
                <a:gd name="connsiteX34" fmla="*/ 172676 w 608191"/>
                <a:gd name="connsiteY34" fmla="*/ 65788 h 229087"/>
                <a:gd name="connsiteX35" fmla="*/ 252778 w 608191"/>
                <a:gd name="connsiteY35" fmla="*/ 12136 h 229087"/>
                <a:gd name="connsiteX36" fmla="*/ 426310 w 608191"/>
                <a:gd name="connsiteY36" fmla="*/ 12136 h 229087"/>
                <a:gd name="connsiteX37" fmla="*/ 448615 w 608191"/>
                <a:gd name="connsiteY37" fmla="*/ 1070 h 229087"/>
                <a:gd name="connsiteX38" fmla="*/ 451798 w 608191"/>
                <a:gd name="connsiteY38" fmla="*/ 604 h 22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8191" h="229087">
                  <a:moveTo>
                    <a:pt x="496585" y="128390"/>
                  </a:moveTo>
                  <a:cubicBezTo>
                    <a:pt x="524494" y="128390"/>
                    <a:pt x="547074" y="150939"/>
                    <a:pt x="547074" y="178669"/>
                  </a:cubicBezTo>
                  <a:cubicBezTo>
                    <a:pt x="547074" y="184271"/>
                    <a:pt x="545952" y="189453"/>
                    <a:pt x="544269" y="194495"/>
                  </a:cubicBezTo>
                  <a:cubicBezTo>
                    <a:pt x="537537" y="214522"/>
                    <a:pt x="518884" y="229087"/>
                    <a:pt x="496585" y="229087"/>
                  </a:cubicBezTo>
                  <a:cubicBezTo>
                    <a:pt x="474847" y="229087"/>
                    <a:pt x="456614" y="215222"/>
                    <a:pt x="449462" y="196035"/>
                  </a:cubicBezTo>
                  <a:cubicBezTo>
                    <a:pt x="447498" y="190573"/>
                    <a:pt x="446236" y="184831"/>
                    <a:pt x="446236" y="178669"/>
                  </a:cubicBezTo>
                  <a:cubicBezTo>
                    <a:pt x="446236" y="150939"/>
                    <a:pt x="468816" y="128390"/>
                    <a:pt x="496585" y="128390"/>
                  </a:cubicBezTo>
                  <a:close/>
                  <a:moveTo>
                    <a:pt x="109815" y="128390"/>
                  </a:moveTo>
                  <a:cubicBezTo>
                    <a:pt x="137584" y="128390"/>
                    <a:pt x="160164" y="150939"/>
                    <a:pt x="160164" y="178669"/>
                  </a:cubicBezTo>
                  <a:cubicBezTo>
                    <a:pt x="160164" y="184411"/>
                    <a:pt x="159042" y="189733"/>
                    <a:pt x="157359" y="194775"/>
                  </a:cubicBezTo>
                  <a:cubicBezTo>
                    <a:pt x="150627" y="214662"/>
                    <a:pt x="131974" y="229087"/>
                    <a:pt x="109815" y="229087"/>
                  </a:cubicBezTo>
                  <a:cubicBezTo>
                    <a:pt x="87236" y="229087"/>
                    <a:pt x="68443" y="214102"/>
                    <a:pt x="61991" y="193794"/>
                  </a:cubicBezTo>
                  <a:cubicBezTo>
                    <a:pt x="60449" y="189033"/>
                    <a:pt x="59467" y="183991"/>
                    <a:pt x="59467" y="178669"/>
                  </a:cubicBezTo>
                  <a:cubicBezTo>
                    <a:pt x="59467" y="150939"/>
                    <a:pt x="82047" y="128390"/>
                    <a:pt x="109815" y="128390"/>
                  </a:cubicBezTo>
                  <a:close/>
                  <a:moveTo>
                    <a:pt x="451798" y="604"/>
                  </a:moveTo>
                  <a:cubicBezTo>
                    <a:pt x="454402" y="3145"/>
                    <a:pt x="455349" y="12837"/>
                    <a:pt x="455349" y="12837"/>
                  </a:cubicBezTo>
                  <a:cubicBezTo>
                    <a:pt x="455349" y="12837"/>
                    <a:pt x="532926" y="47577"/>
                    <a:pt x="545411" y="65648"/>
                  </a:cubicBezTo>
                  <a:cubicBezTo>
                    <a:pt x="545411" y="65648"/>
                    <a:pt x="586655" y="49258"/>
                    <a:pt x="562666" y="75594"/>
                  </a:cubicBezTo>
                  <a:cubicBezTo>
                    <a:pt x="562666" y="75594"/>
                    <a:pt x="592547" y="102069"/>
                    <a:pt x="593248" y="117759"/>
                  </a:cubicBezTo>
                  <a:cubicBezTo>
                    <a:pt x="594090" y="133448"/>
                    <a:pt x="607417" y="119299"/>
                    <a:pt x="608118" y="138351"/>
                  </a:cubicBezTo>
                  <a:cubicBezTo>
                    <a:pt x="608960" y="157262"/>
                    <a:pt x="603208" y="187800"/>
                    <a:pt x="556915" y="193684"/>
                  </a:cubicBezTo>
                  <a:cubicBezTo>
                    <a:pt x="556353" y="193684"/>
                    <a:pt x="555652" y="193824"/>
                    <a:pt x="554951" y="193824"/>
                  </a:cubicBezTo>
                  <a:cubicBezTo>
                    <a:pt x="556213" y="189061"/>
                    <a:pt x="556915" y="184018"/>
                    <a:pt x="556915" y="178835"/>
                  </a:cubicBezTo>
                  <a:cubicBezTo>
                    <a:pt x="556915" y="145495"/>
                    <a:pt x="529840" y="118599"/>
                    <a:pt x="496592" y="118599"/>
                  </a:cubicBezTo>
                  <a:cubicBezTo>
                    <a:pt x="463345" y="118599"/>
                    <a:pt x="436270" y="145495"/>
                    <a:pt x="436270" y="178835"/>
                  </a:cubicBezTo>
                  <a:cubicBezTo>
                    <a:pt x="436270" y="184858"/>
                    <a:pt x="437252" y="190602"/>
                    <a:pt x="438795" y="196205"/>
                  </a:cubicBezTo>
                  <a:cubicBezTo>
                    <a:pt x="356869" y="196345"/>
                    <a:pt x="249271" y="195645"/>
                    <a:pt x="167906" y="194944"/>
                  </a:cubicBezTo>
                  <a:cubicBezTo>
                    <a:pt x="169309" y="189761"/>
                    <a:pt x="170151" y="184298"/>
                    <a:pt x="170151" y="178835"/>
                  </a:cubicBezTo>
                  <a:cubicBezTo>
                    <a:pt x="170151" y="145495"/>
                    <a:pt x="143076" y="118459"/>
                    <a:pt x="109828" y="118459"/>
                  </a:cubicBezTo>
                  <a:cubicBezTo>
                    <a:pt x="76581" y="118459"/>
                    <a:pt x="49506" y="145495"/>
                    <a:pt x="49506" y="178835"/>
                  </a:cubicBezTo>
                  <a:cubicBezTo>
                    <a:pt x="49506" y="183878"/>
                    <a:pt x="50208" y="188921"/>
                    <a:pt x="51470" y="193684"/>
                  </a:cubicBezTo>
                  <a:cubicBezTo>
                    <a:pt x="49647" y="193684"/>
                    <a:pt x="48665" y="193684"/>
                    <a:pt x="48665" y="193684"/>
                  </a:cubicBezTo>
                  <a:cubicBezTo>
                    <a:pt x="48665" y="193684"/>
                    <a:pt x="16399" y="196065"/>
                    <a:pt x="4054" y="179535"/>
                  </a:cubicBezTo>
                  <a:cubicBezTo>
                    <a:pt x="4054" y="179535"/>
                    <a:pt x="-10816" y="144094"/>
                    <a:pt x="16399" y="128405"/>
                  </a:cubicBezTo>
                  <a:cubicBezTo>
                    <a:pt x="16399" y="128405"/>
                    <a:pt x="20608" y="71531"/>
                    <a:pt x="172676" y="65788"/>
                  </a:cubicBezTo>
                  <a:cubicBezTo>
                    <a:pt x="172676" y="65788"/>
                    <a:pt x="234682" y="15358"/>
                    <a:pt x="252778" y="12136"/>
                  </a:cubicBezTo>
                  <a:cubicBezTo>
                    <a:pt x="271015" y="8774"/>
                    <a:pt x="327971" y="-10977"/>
                    <a:pt x="426310" y="12136"/>
                  </a:cubicBezTo>
                  <a:cubicBezTo>
                    <a:pt x="426310" y="12136"/>
                    <a:pt x="443705" y="6533"/>
                    <a:pt x="448615" y="1070"/>
                  </a:cubicBezTo>
                  <a:cubicBezTo>
                    <a:pt x="449878" y="-296"/>
                    <a:pt x="450930" y="-243"/>
                    <a:pt x="451798" y="604"/>
                  </a:cubicBezTo>
                  <a:close/>
                </a:path>
              </a:pathLst>
            </a:custGeom>
            <a:solidFill>
              <a:schemeClr val="accent1"/>
            </a:solidFill>
            <a:ln>
              <a:noFill/>
            </a:ln>
          </p:spPr>
          <p:txBody>
            <a:bodyPr/>
            <a:lstStyle/>
            <a:p>
              <a:endParaRPr lang="en-CN"/>
            </a:p>
          </p:txBody>
        </p:sp>
      </p:grpSp>
      <p:grpSp>
        <p:nvGrpSpPr>
          <p:cNvPr id="8" name="组合 7">
            <a:extLst>
              <a:ext uri="{FF2B5EF4-FFF2-40B4-BE49-F238E27FC236}">
                <a16:creationId xmlns:a16="http://schemas.microsoft.com/office/drawing/2014/main" id="{316A2A90-24FB-2DF7-A4E8-76468067DE05}"/>
              </a:ext>
            </a:extLst>
          </p:cNvPr>
          <p:cNvGrpSpPr/>
          <p:nvPr/>
        </p:nvGrpSpPr>
        <p:grpSpPr>
          <a:xfrm>
            <a:off x="953062" y="4754669"/>
            <a:ext cx="914400" cy="914400"/>
            <a:chOff x="1533849" y="4754669"/>
            <a:chExt cx="914400" cy="914400"/>
          </a:xfrm>
        </p:grpSpPr>
        <p:sp>
          <p:nvSpPr>
            <p:cNvPr id="23" name="椭圆 22">
              <a:extLst>
                <a:ext uri="{FF2B5EF4-FFF2-40B4-BE49-F238E27FC236}">
                  <a16:creationId xmlns:a16="http://schemas.microsoft.com/office/drawing/2014/main" id="{D2EC60F0-1493-D0BA-0125-B99CE0523428}"/>
                </a:ext>
              </a:extLst>
            </p:cNvPr>
            <p:cNvSpPr/>
            <p:nvPr/>
          </p:nvSpPr>
          <p:spPr>
            <a:xfrm>
              <a:off x="1533849" y="4754669"/>
              <a:ext cx="914400" cy="9144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electric-car_226378">
              <a:extLst>
                <a:ext uri="{FF2B5EF4-FFF2-40B4-BE49-F238E27FC236}">
                  <a16:creationId xmlns:a16="http://schemas.microsoft.com/office/drawing/2014/main" id="{6FAB54EE-F881-EA72-A83D-3E4B1E0DD1ED}"/>
                </a:ext>
              </a:extLst>
            </p:cNvPr>
            <p:cNvSpPr>
              <a:spLocks noChangeAspect="1"/>
            </p:cNvSpPr>
            <p:nvPr/>
          </p:nvSpPr>
          <p:spPr bwMode="auto">
            <a:xfrm>
              <a:off x="1686207" y="4927828"/>
              <a:ext cx="609684" cy="568082"/>
            </a:xfrm>
            <a:custGeom>
              <a:avLst/>
              <a:gdLst>
                <a:gd name="connsiteX0" fmla="*/ 484855 w 606016"/>
                <a:gd name="connsiteY0" fmla="*/ 473988 h 564664"/>
                <a:gd name="connsiteX1" fmla="*/ 505037 w 606016"/>
                <a:gd name="connsiteY1" fmla="*/ 494170 h 564664"/>
                <a:gd name="connsiteX2" fmla="*/ 484855 w 606016"/>
                <a:gd name="connsiteY2" fmla="*/ 514352 h 564664"/>
                <a:gd name="connsiteX3" fmla="*/ 464673 w 606016"/>
                <a:gd name="connsiteY3" fmla="*/ 494170 h 564664"/>
                <a:gd name="connsiteX4" fmla="*/ 484855 w 606016"/>
                <a:gd name="connsiteY4" fmla="*/ 473988 h 564664"/>
                <a:gd name="connsiteX5" fmla="*/ 121232 w 606016"/>
                <a:gd name="connsiteY5" fmla="*/ 473988 h 564664"/>
                <a:gd name="connsiteX6" fmla="*/ 141414 w 606016"/>
                <a:gd name="connsiteY6" fmla="*/ 494170 h 564664"/>
                <a:gd name="connsiteX7" fmla="*/ 121232 w 606016"/>
                <a:gd name="connsiteY7" fmla="*/ 514352 h 564664"/>
                <a:gd name="connsiteX8" fmla="*/ 101050 w 606016"/>
                <a:gd name="connsiteY8" fmla="*/ 494170 h 564664"/>
                <a:gd name="connsiteX9" fmla="*/ 121232 w 606016"/>
                <a:gd name="connsiteY9" fmla="*/ 473988 h 564664"/>
                <a:gd name="connsiteX10" fmla="*/ 484813 w 606016"/>
                <a:gd name="connsiteY10" fmla="*/ 443658 h 564664"/>
                <a:gd name="connsiteX11" fmla="*/ 434364 w 606016"/>
                <a:gd name="connsiteY11" fmla="*/ 494115 h 564664"/>
                <a:gd name="connsiteX12" fmla="*/ 484813 w 606016"/>
                <a:gd name="connsiteY12" fmla="*/ 544482 h 564664"/>
                <a:gd name="connsiteX13" fmla="*/ 535352 w 606016"/>
                <a:gd name="connsiteY13" fmla="*/ 494115 h 564664"/>
                <a:gd name="connsiteX14" fmla="*/ 484813 w 606016"/>
                <a:gd name="connsiteY14" fmla="*/ 443658 h 564664"/>
                <a:gd name="connsiteX15" fmla="*/ 121293 w 606016"/>
                <a:gd name="connsiteY15" fmla="*/ 443658 h 564664"/>
                <a:gd name="connsiteX16" fmla="*/ 70755 w 606016"/>
                <a:gd name="connsiteY16" fmla="*/ 494115 h 564664"/>
                <a:gd name="connsiteX17" fmla="*/ 121293 w 606016"/>
                <a:gd name="connsiteY17" fmla="*/ 544482 h 564664"/>
                <a:gd name="connsiteX18" fmla="*/ 171742 w 606016"/>
                <a:gd name="connsiteY18" fmla="*/ 494115 h 564664"/>
                <a:gd name="connsiteX19" fmla="*/ 121293 w 606016"/>
                <a:gd name="connsiteY19" fmla="*/ 443658 h 564664"/>
                <a:gd name="connsiteX20" fmla="*/ 303053 w 606016"/>
                <a:gd name="connsiteY20" fmla="*/ 373109 h 564664"/>
                <a:gd name="connsiteX21" fmla="*/ 292945 w 606016"/>
                <a:gd name="connsiteY21" fmla="*/ 383200 h 564664"/>
                <a:gd name="connsiteX22" fmla="*/ 303053 w 606016"/>
                <a:gd name="connsiteY22" fmla="*/ 393292 h 564664"/>
                <a:gd name="connsiteX23" fmla="*/ 343484 w 606016"/>
                <a:gd name="connsiteY23" fmla="*/ 393292 h 564664"/>
                <a:gd name="connsiteX24" fmla="*/ 343484 w 606016"/>
                <a:gd name="connsiteY24" fmla="*/ 403383 h 564664"/>
                <a:gd name="connsiteX25" fmla="*/ 353592 w 606016"/>
                <a:gd name="connsiteY25" fmla="*/ 413474 h 564664"/>
                <a:gd name="connsiteX26" fmla="*/ 363610 w 606016"/>
                <a:gd name="connsiteY26" fmla="*/ 403383 h 564664"/>
                <a:gd name="connsiteX27" fmla="*/ 363610 w 606016"/>
                <a:gd name="connsiteY27" fmla="*/ 383200 h 564664"/>
                <a:gd name="connsiteX28" fmla="*/ 353592 w 606016"/>
                <a:gd name="connsiteY28" fmla="*/ 373109 h 564664"/>
                <a:gd name="connsiteX29" fmla="*/ 313169 w 606016"/>
                <a:gd name="connsiteY29" fmla="*/ 282403 h 564664"/>
                <a:gd name="connsiteX30" fmla="*/ 447018 w 606016"/>
                <a:gd name="connsiteY30" fmla="*/ 282403 h 564664"/>
                <a:gd name="connsiteX31" fmla="*/ 465069 w 606016"/>
                <a:gd name="connsiteY31" fmla="*/ 311699 h 564664"/>
                <a:gd name="connsiteX32" fmla="*/ 473282 w 606016"/>
                <a:gd name="connsiteY32" fmla="*/ 322696 h 564664"/>
                <a:gd name="connsiteX33" fmla="*/ 313169 w 606016"/>
                <a:gd name="connsiteY33" fmla="*/ 322696 h 564664"/>
                <a:gd name="connsiteX34" fmla="*/ 161665 w 606016"/>
                <a:gd name="connsiteY34" fmla="*/ 282403 h 564664"/>
                <a:gd name="connsiteX35" fmla="*/ 292917 w 606016"/>
                <a:gd name="connsiteY35" fmla="*/ 282403 h 564664"/>
                <a:gd name="connsiteX36" fmla="*/ 292917 w 606016"/>
                <a:gd name="connsiteY36" fmla="*/ 322696 h 564664"/>
                <a:gd name="connsiteX37" fmla="*/ 161665 w 606016"/>
                <a:gd name="connsiteY37" fmla="*/ 322696 h 564664"/>
                <a:gd name="connsiteX38" fmla="*/ 191958 w 606016"/>
                <a:gd name="connsiteY38" fmla="*/ 0 h 564664"/>
                <a:gd name="connsiteX39" fmla="*/ 202066 w 606016"/>
                <a:gd name="connsiteY39" fmla="*/ 10092 h 564664"/>
                <a:gd name="connsiteX40" fmla="*/ 202066 w 606016"/>
                <a:gd name="connsiteY40" fmla="*/ 40366 h 564664"/>
                <a:gd name="connsiteX41" fmla="*/ 222281 w 606016"/>
                <a:gd name="connsiteY41" fmla="*/ 40366 h 564664"/>
                <a:gd name="connsiteX42" fmla="*/ 222281 w 606016"/>
                <a:gd name="connsiteY42" fmla="*/ 10092 h 564664"/>
                <a:gd name="connsiteX43" fmla="*/ 232389 w 606016"/>
                <a:gd name="connsiteY43" fmla="*/ 0 h 564664"/>
                <a:gd name="connsiteX44" fmla="*/ 242406 w 606016"/>
                <a:gd name="connsiteY44" fmla="*/ 10092 h 564664"/>
                <a:gd name="connsiteX45" fmla="*/ 242406 w 606016"/>
                <a:gd name="connsiteY45" fmla="*/ 40366 h 564664"/>
                <a:gd name="connsiteX46" fmla="*/ 252514 w 606016"/>
                <a:gd name="connsiteY46" fmla="*/ 50457 h 564664"/>
                <a:gd name="connsiteX47" fmla="*/ 252514 w 606016"/>
                <a:gd name="connsiteY47" fmla="*/ 100823 h 564664"/>
                <a:gd name="connsiteX48" fmla="*/ 242406 w 606016"/>
                <a:gd name="connsiteY48" fmla="*/ 110915 h 564664"/>
                <a:gd name="connsiteX49" fmla="*/ 221379 w 606016"/>
                <a:gd name="connsiteY49" fmla="*/ 110915 h 564664"/>
                <a:gd name="connsiteX50" fmla="*/ 161634 w 606016"/>
                <a:gd name="connsiteY50" fmla="*/ 161371 h 564664"/>
                <a:gd name="connsiteX51" fmla="*/ 101078 w 606016"/>
                <a:gd name="connsiteY51" fmla="*/ 100823 h 564664"/>
                <a:gd name="connsiteX52" fmla="*/ 60647 w 606016"/>
                <a:gd name="connsiteY52" fmla="*/ 60548 h 564664"/>
                <a:gd name="connsiteX53" fmla="*/ 20216 w 606016"/>
                <a:gd name="connsiteY53" fmla="*/ 100823 h 564664"/>
                <a:gd name="connsiteX54" fmla="*/ 20216 w 606016"/>
                <a:gd name="connsiteY54" fmla="*/ 231921 h 564664"/>
                <a:gd name="connsiteX55" fmla="*/ 80862 w 606016"/>
                <a:gd name="connsiteY55" fmla="*/ 292469 h 564664"/>
                <a:gd name="connsiteX56" fmla="*/ 82126 w 606016"/>
                <a:gd name="connsiteY56" fmla="*/ 292649 h 564664"/>
                <a:gd name="connsiteX57" fmla="*/ 105229 w 606016"/>
                <a:gd name="connsiteY57" fmla="*/ 255167 h 564664"/>
                <a:gd name="connsiteX58" fmla="*/ 164883 w 606016"/>
                <a:gd name="connsiteY58" fmla="*/ 221829 h 564664"/>
                <a:gd name="connsiteX59" fmla="*/ 370559 w 606016"/>
                <a:gd name="connsiteY59" fmla="*/ 221829 h 564664"/>
                <a:gd name="connsiteX60" fmla="*/ 430213 w 606016"/>
                <a:gd name="connsiteY60" fmla="*/ 255077 h 564664"/>
                <a:gd name="connsiteX61" fmla="*/ 434545 w 606016"/>
                <a:gd name="connsiteY61" fmla="*/ 262195 h 564664"/>
                <a:gd name="connsiteX62" fmla="*/ 159920 w 606016"/>
                <a:gd name="connsiteY62" fmla="*/ 262195 h 564664"/>
                <a:gd name="connsiteX63" fmla="*/ 141419 w 606016"/>
                <a:gd name="connsiteY63" fmla="*/ 280575 h 564664"/>
                <a:gd name="connsiteX64" fmla="*/ 141419 w 606016"/>
                <a:gd name="connsiteY64" fmla="*/ 324455 h 564664"/>
                <a:gd name="connsiteX65" fmla="*/ 159920 w 606016"/>
                <a:gd name="connsiteY65" fmla="*/ 342835 h 564664"/>
                <a:gd name="connsiteX66" fmla="*/ 498801 w 606016"/>
                <a:gd name="connsiteY66" fmla="*/ 342835 h 564664"/>
                <a:gd name="connsiteX67" fmla="*/ 538962 w 606016"/>
                <a:gd name="connsiteY67" fmla="*/ 352926 h 564664"/>
                <a:gd name="connsiteX68" fmla="*/ 580566 w 606016"/>
                <a:gd name="connsiteY68" fmla="*/ 352926 h 564664"/>
                <a:gd name="connsiteX69" fmla="*/ 606016 w 606016"/>
                <a:gd name="connsiteY69" fmla="*/ 378335 h 564664"/>
                <a:gd name="connsiteX70" fmla="*/ 606016 w 606016"/>
                <a:gd name="connsiteY70" fmla="*/ 403383 h 564664"/>
                <a:gd name="connsiteX71" fmla="*/ 555567 w 606016"/>
                <a:gd name="connsiteY71" fmla="*/ 403383 h 564664"/>
                <a:gd name="connsiteX72" fmla="*/ 545460 w 606016"/>
                <a:gd name="connsiteY72" fmla="*/ 413474 h 564664"/>
                <a:gd name="connsiteX73" fmla="*/ 555567 w 606016"/>
                <a:gd name="connsiteY73" fmla="*/ 423476 h 564664"/>
                <a:gd name="connsiteX74" fmla="*/ 606016 w 606016"/>
                <a:gd name="connsiteY74" fmla="*/ 423476 h 564664"/>
                <a:gd name="connsiteX75" fmla="*/ 606016 w 606016"/>
                <a:gd name="connsiteY75" fmla="*/ 463391 h 564664"/>
                <a:gd name="connsiteX76" fmla="*/ 565224 w 606016"/>
                <a:gd name="connsiteY76" fmla="*/ 504206 h 564664"/>
                <a:gd name="connsiteX77" fmla="*/ 554755 w 606016"/>
                <a:gd name="connsiteY77" fmla="*/ 504206 h 564664"/>
                <a:gd name="connsiteX78" fmla="*/ 484813 w 606016"/>
                <a:gd name="connsiteY78" fmla="*/ 564664 h 564664"/>
                <a:gd name="connsiteX79" fmla="*/ 414961 w 606016"/>
                <a:gd name="connsiteY79" fmla="*/ 504206 h 564664"/>
                <a:gd name="connsiteX80" fmla="*/ 191145 w 606016"/>
                <a:gd name="connsiteY80" fmla="*/ 504206 h 564664"/>
                <a:gd name="connsiteX81" fmla="*/ 121293 w 606016"/>
                <a:gd name="connsiteY81" fmla="*/ 564664 h 564664"/>
                <a:gd name="connsiteX82" fmla="*/ 51351 w 606016"/>
                <a:gd name="connsiteY82" fmla="*/ 504206 h 564664"/>
                <a:gd name="connsiteX83" fmla="*/ 35377 w 606016"/>
                <a:gd name="connsiteY83" fmla="*/ 504206 h 564664"/>
                <a:gd name="connsiteX84" fmla="*/ 90 w 606016"/>
                <a:gd name="connsiteY84" fmla="*/ 468977 h 564664"/>
                <a:gd name="connsiteX85" fmla="*/ 0 w 606016"/>
                <a:gd name="connsiteY85" fmla="*/ 423476 h 564664"/>
                <a:gd name="connsiteX86" fmla="*/ 50539 w 606016"/>
                <a:gd name="connsiteY86" fmla="*/ 423476 h 564664"/>
                <a:gd name="connsiteX87" fmla="*/ 60647 w 606016"/>
                <a:gd name="connsiteY87" fmla="*/ 413474 h 564664"/>
                <a:gd name="connsiteX88" fmla="*/ 50539 w 606016"/>
                <a:gd name="connsiteY88" fmla="*/ 403383 h 564664"/>
                <a:gd name="connsiteX89" fmla="*/ 0 w 606016"/>
                <a:gd name="connsiteY89" fmla="*/ 403383 h 564664"/>
                <a:gd name="connsiteX90" fmla="*/ 0 w 606016"/>
                <a:gd name="connsiteY90" fmla="*/ 378335 h 564664"/>
                <a:gd name="connsiteX91" fmla="*/ 7400 w 606016"/>
                <a:gd name="connsiteY91" fmla="*/ 360405 h 564664"/>
                <a:gd name="connsiteX92" fmla="*/ 25540 w 606016"/>
                <a:gd name="connsiteY92" fmla="*/ 352926 h 564664"/>
                <a:gd name="connsiteX93" fmla="*/ 54961 w 606016"/>
                <a:gd name="connsiteY93" fmla="*/ 336798 h 564664"/>
                <a:gd name="connsiteX94" fmla="*/ 70303 w 606016"/>
                <a:gd name="connsiteY94" fmla="*/ 311840 h 564664"/>
                <a:gd name="connsiteX95" fmla="*/ 90 w 606016"/>
                <a:gd name="connsiteY95" fmla="*/ 231921 h 564664"/>
                <a:gd name="connsiteX96" fmla="*/ 90 w 606016"/>
                <a:gd name="connsiteY96" fmla="*/ 100823 h 564664"/>
                <a:gd name="connsiteX97" fmla="*/ 60647 w 606016"/>
                <a:gd name="connsiteY97" fmla="*/ 40366 h 564664"/>
                <a:gd name="connsiteX98" fmla="*/ 121293 w 606016"/>
                <a:gd name="connsiteY98" fmla="*/ 100823 h 564664"/>
                <a:gd name="connsiteX99" fmla="*/ 161634 w 606016"/>
                <a:gd name="connsiteY99" fmla="*/ 141189 h 564664"/>
                <a:gd name="connsiteX100" fmla="*/ 200622 w 606016"/>
                <a:gd name="connsiteY100" fmla="*/ 110915 h 564664"/>
                <a:gd name="connsiteX101" fmla="*/ 181850 w 606016"/>
                <a:gd name="connsiteY101" fmla="*/ 110915 h 564664"/>
                <a:gd name="connsiteX102" fmla="*/ 171742 w 606016"/>
                <a:gd name="connsiteY102" fmla="*/ 100823 h 564664"/>
                <a:gd name="connsiteX103" fmla="*/ 171742 w 606016"/>
                <a:gd name="connsiteY103" fmla="*/ 50457 h 564664"/>
                <a:gd name="connsiteX104" fmla="*/ 181850 w 606016"/>
                <a:gd name="connsiteY104" fmla="*/ 40366 h 564664"/>
                <a:gd name="connsiteX105" fmla="*/ 181850 w 606016"/>
                <a:gd name="connsiteY105" fmla="*/ 10092 h 564664"/>
                <a:gd name="connsiteX106" fmla="*/ 191958 w 606016"/>
                <a:gd name="connsiteY106" fmla="*/ 0 h 56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6016" h="564664">
                  <a:moveTo>
                    <a:pt x="484855" y="473988"/>
                  </a:moveTo>
                  <a:cubicBezTo>
                    <a:pt x="496001" y="473988"/>
                    <a:pt x="505037" y="483024"/>
                    <a:pt x="505037" y="494170"/>
                  </a:cubicBezTo>
                  <a:cubicBezTo>
                    <a:pt x="505037" y="505316"/>
                    <a:pt x="496001" y="514352"/>
                    <a:pt x="484855" y="514352"/>
                  </a:cubicBezTo>
                  <a:cubicBezTo>
                    <a:pt x="473709" y="514352"/>
                    <a:pt x="464673" y="505316"/>
                    <a:pt x="464673" y="494170"/>
                  </a:cubicBezTo>
                  <a:cubicBezTo>
                    <a:pt x="464673" y="483024"/>
                    <a:pt x="473709" y="473988"/>
                    <a:pt x="484855" y="473988"/>
                  </a:cubicBezTo>
                  <a:close/>
                  <a:moveTo>
                    <a:pt x="121232" y="473988"/>
                  </a:moveTo>
                  <a:cubicBezTo>
                    <a:pt x="132378" y="473988"/>
                    <a:pt x="141414" y="483024"/>
                    <a:pt x="141414" y="494170"/>
                  </a:cubicBezTo>
                  <a:cubicBezTo>
                    <a:pt x="141414" y="505316"/>
                    <a:pt x="132378" y="514352"/>
                    <a:pt x="121232" y="514352"/>
                  </a:cubicBezTo>
                  <a:cubicBezTo>
                    <a:pt x="110086" y="514352"/>
                    <a:pt x="101050" y="505316"/>
                    <a:pt x="101050" y="494170"/>
                  </a:cubicBezTo>
                  <a:cubicBezTo>
                    <a:pt x="101050" y="483024"/>
                    <a:pt x="110086" y="473988"/>
                    <a:pt x="121232" y="473988"/>
                  </a:cubicBezTo>
                  <a:close/>
                  <a:moveTo>
                    <a:pt x="484813" y="443658"/>
                  </a:moveTo>
                  <a:cubicBezTo>
                    <a:pt x="457016" y="443658"/>
                    <a:pt x="434364" y="466274"/>
                    <a:pt x="434364" y="494115"/>
                  </a:cubicBezTo>
                  <a:cubicBezTo>
                    <a:pt x="434364" y="521866"/>
                    <a:pt x="457016" y="544482"/>
                    <a:pt x="484813" y="544482"/>
                  </a:cubicBezTo>
                  <a:cubicBezTo>
                    <a:pt x="512699" y="544482"/>
                    <a:pt x="535352" y="521866"/>
                    <a:pt x="535352" y="494115"/>
                  </a:cubicBezTo>
                  <a:cubicBezTo>
                    <a:pt x="535352" y="466274"/>
                    <a:pt x="512699" y="443658"/>
                    <a:pt x="484813" y="443658"/>
                  </a:cubicBezTo>
                  <a:close/>
                  <a:moveTo>
                    <a:pt x="121293" y="443658"/>
                  </a:moveTo>
                  <a:cubicBezTo>
                    <a:pt x="93407" y="443658"/>
                    <a:pt x="70755" y="466274"/>
                    <a:pt x="70755" y="494115"/>
                  </a:cubicBezTo>
                  <a:cubicBezTo>
                    <a:pt x="70755" y="521866"/>
                    <a:pt x="93407" y="544482"/>
                    <a:pt x="121293" y="544482"/>
                  </a:cubicBezTo>
                  <a:cubicBezTo>
                    <a:pt x="149090" y="544482"/>
                    <a:pt x="171742" y="521866"/>
                    <a:pt x="171742" y="494115"/>
                  </a:cubicBezTo>
                  <a:cubicBezTo>
                    <a:pt x="171742" y="466274"/>
                    <a:pt x="149090" y="443658"/>
                    <a:pt x="121293" y="443658"/>
                  </a:cubicBezTo>
                  <a:close/>
                  <a:moveTo>
                    <a:pt x="303053" y="373109"/>
                  </a:moveTo>
                  <a:cubicBezTo>
                    <a:pt x="297458" y="373109"/>
                    <a:pt x="292945" y="377614"/>
                    <a:pt x="292945" y="383200"/>
                  </a:cubicBezTo>
                  <a:cubicBezTo>
                    <a:pt x="292945" y="388787"/>
                    <a:pt x="297458" y="393292"/>
                    <a:pt x="303053" y="393292"/>
                  </a:cubicBezTo>
                  <a:lnTo>
                    <a:pt x="343484" y="393292"/>
                  </a:lnTo>
                  <a:lnTo>
                    <a:pt x="343484" y="403383"/>
                  </a:lnTo>
                  <a:cubicBezTo>
                    <a:pt x="343484" y="408879"/>
                    <a:pt x="347997" y="413474"/>
                    <a:pt x="353592" y="413474"/>
                  </a:cubicBezTo>
                  <a:cubicBezTo>
                    <a:pt x="359097" y="413474"/>
                    <a:pt x="363610" y="408969"/>
                    <a:pt x="363610" y="403383"/>
                  </a:cubicBezTo>
                  <a:lnTo>
                    <a:pt x="363610" y="383200"/>
                  </a:lnTo>
                  <a:cubicBezTo>
                    <a:pt x="363610" y="377614"/>
                    <a:pt x="359097" y="373109"/>
                    <a:pt x="353592" y="373109"/>
                  </a:cubicBezTo>
                  <a:close/>
                  <a:moveTo>
                    <a:pt x="313169" y="282403"/>
                  </a:moveTo>
                  <a:lnTo>
                    <a:pt x="447018" y="282403"/>
                  </a:lnTo>
                  <a:lnTo>
                    <a:pt x="465069" y="311699"/>
                  </a:lnTo>
                  <a:cubicBezTo>
                    <a:pt x="467506" y="315665"/>
                    <a:pt x="470304" y="319271"/>
                    <a:pt x="473282" y="322696"/>
                  </a:cubicBezTo>
                  <a:lnTo>
                    <a:pt x="313169" y="322696"/>
                  </a:lnTo>
                  <a:close/>
                  <a:moveTo>
                    <a:pt x="161665" y="282403"/>
                  </a:moveTo>
                  <a:lnTo>
                    <a:pt x="292917" y="282403"/>
                  </a:lnTo>
                  <a:lnTo>
                    <a:pt x="292917" y="322696"/>
                  </a:lnTo>
                  <a:lnTo>
                    <a:pt x="161665" y="322696"/>
                  </a:lnTo>
                  <a:close/>
                  <a:moveTo>
                    <a:pt x="191958" y="0"/>
                  </a:moveTo>
                  <a:cubicBezTo>
                    <a:pt x="197553" y="0"/>
                    <a:pt x="202066" y="4505"/>
                    <a:pt x="202066" y="10092"/>
                  </a:cubicBezTo>
                  <a:lnTo>
                    <a:pt x="202066" y="40366"/>
                  </a:lnTo>
                  <a:lnTo>
                    <a:pt x="222281" y="40366"/>
                  </a:lnTo>
                  <a:lnTo>
                    <a:pt x="222281" y="10092"/>
                  </a:lnTo>
                  <a:cubicBezTo>
                    <a:pt x="222281" y="4505"/>
                    <a:pt x="226793" y="0"/>
                    <a:pt x="232389" y="0"/>
                  </a:cubicBezTo>
                  <a:cubicBezTo>
                    <a:pt x="237894" y="0"/>
                    <a:pt x="242406" y="4505"/>
                    <a:pt x="242406" y="10092"/>
                  </a:cubicBezTo>
                  <a:lnTo>
                    <a:pt x="242406" y="40366"/>
                  </a:lnTo>
                  <a:cubicBezTo>
                    <a:pt x="248002" y="40366"/>
                    <a:pt x="252514" y="44871"/>
                    <a:pt x="252514" y="50457"/>
                  </a:cubicBezTo>
                  <a:lnTo>
                    <a:pt x="252514" y="100823"/>
                  </a:lnTo>
                  <a:cubicBezTo>
                    <a:pt x="252514" y="106410"/>
                    <a:pt x="248002" y="110915"/>
                    <a:pt x="242406" y="110915"/>
                  </a:cubicBezTo>
                  <a:lnTo>
                    <a:pt x="221379" y="110915"/>
                  </a:lnTo>
                  <a:cubicBezTo>
                    <a:pt x="216505" y="139477"/>
                    <a:pt x="191597" y="161371"/>
                    <a:pt x="161634" y="161371"/>
                  </a:cubicBezTo>
                  <a:cubicBezTo>
                    <a:pt x="128243" y="161371"/>
                    <a:pt x="101078" y="134251"/>
                    <a:pt x="101078" y="100823"/>
                  </a:cubicBezTo>
                  <a:cubicBezTo>
                    <a:pt x="101078" y="78568"/>
                    <a:pt x="82938" y="60548"/>
                    <a:pt x="60647" y="60548"/>
                  </a:cubicBezTo>
                  <a:cubicBezTo>
                    <a:pt x="38355" y="60548"/>
                    <a:pt x="20216" y="78568"/>
                    <a:pt x="20216" y="100823"/>
                  </a:cubicBezTo>
                  <a:lnTo>
                    <a:pt x="20216" y="231921"/>
                  </a:lnTo>
                  <a:cubicBezTo>
                    <a:pt x="20216" y="265258"/>
                    <a:pt x="47470" y="292469"/>
                    <a:pt x="80862" y="292469"/>
                  </a:cubicBezTo>
                  <a:cubicBezTo>
                    <a:pt x="81314" y="292469"/>
                    <a:pt x="81675" y="292649"/>
                    <a:pt x="82126" y="292649"/>
                  </a:cubicBezTo>
                  <a:lnTo>
                    <a:pt x="105229" y="255167"/>
                  </a:lnTo>
                  <a:cubicBezTo>
                    <a:pt x="117864" y="234624"/>
                    <a:pt x="140697" y="221829"/>
                    <a:pt x="164883" y="221829"/>
                  </a:cubicBezTo>
                  <a:lnTo>
                    <a:pt x="370559" y="221829"/>
                  </a:lnTo>
                  <a:cubicBezTo>
                    <a:pt x="394655" y="221829"/>
                    <a:pt x="417578" y="234624"/>
                    <a:pt x="430213" y="255077"/>
                  </a:cubicBezTo>
                  <a:lnTo>
                    <a:pt x="434545" y="262195"/>
                  </a:lnTo>
                  <a:lnTo>
                    <a:pt x="159920" y="262195"/>
                  </a:lnTo>
                  <a:cubicBezTo>
                    <a:pt x="149722" y="262195"/>
                    <a:pt x="141419" y="270484"/>
                    <a:pt x="141419" y="280575"/>
                  </a:cubicBezTo>
                  <a:lnTo>
                    <a:pt x="141419" y="324455"/>
                  </a:lnTo>
                  <a:cubicBezTo>
                    <a:pt x="141419" y="334546"/>
                    <a:pt x="149722" y="342835"/>
                    <a:pt x="159920" y="342835"/>
                  </a:cubicBezTo>
                  <a:lnTo>
                    <a:pt x="498801" y="342835"/>
                  </a:lnTo>
                  <a:cubicBezTo>
                    <a:pt x="511075" y="349322"/>
                    <a:pt x="524793" y="352926"/>
                    <a:pt x="538962" y="352926"/>
                  </a:cubicBezTo>
                  <a:lnTo>
                    <a:pt x="580566" y="352926"/>
                  </a:lnTo>
                  <a:cubicBezTo>
                    <a:pt x="594645" y="352926"/>
                    <a:pt x="606016" y="364369"/>
                    <a:pt x="606016" y="378335"/>
                  </a:cubicBezTo>
                  <a:lnTo>
                    <a:pt x="606016" y="403383"/>
                  </a:lnTo>
                  <a:lnTo>
                    <a:pt x="555567" y="403383"/>
                  </a:lnTo>
                  <a:cubicBezTo>
                    <a:pt x="549972" y="403383"/>
                    <a:pt x="545460" y="407888"/>
                    <a:pt x="545460" y="413474"/>
                  </a:cubicBezTo>
                  <a:cubicBezTo>
                    <a:pt x="545460" y="418971"/>
                    <a:pt x="549972" y="423476"/>
                    <a:pt x="555567" y="423476"/>
                  </a:cubicBezTo>
                  <a:lnTo>
                    <a:pt x="606016" y="423476"/>
                  </a:lnTo>
                  <a:lnTo>
                    <a:pt x="606016" y="463391"/>
                  </a:lnTo>
                  <a:cubicBezTo>
                    <a:pt x="606016" y="485916"/>
                    <a:pt x="587696" y="504206"/>
                    <a:pt x="565224" y="504206"/>
                  </a:cubicBezTo>
                  <a:lnTo>
                    <a:pt x="554755" y="504206"/>
                  </a:lnTo>
                  <a:cubicBezTo>
                    <a:pt x="549791" y="538355"/>
                    <a:pt x="520371" y="564664"/>
                    <a:pt x="484813" y="564664"/>
                  </a:cubicBezTo>
                  <a:cubicBezTo>
                    <a:pt x="449345" y="564664"/>
                    <a:pt x="419924" y="538355"/>
                    <a:pt x="414961" y="504206"/>
                  </a:cubicBezTo>
                  <a:lnTo>
                    <a:pt x="191145" y="504206"/>
                  </a:lnTo>
                  <a:cubicBezTo>
                    <a:pt x="186182" y="538355"/>
                    <a:pt x="156761" y="564664"/>
                    <a:pt x="121293" y="564664"/>
                  </a:cubicBezTo>
                  <a:cubicBezTo>
                    <a:pt x="85736" y="564664"/>
                    <a:pt x="56315" y="538355"/>
                    <a:pt x="51351" y="504206"/>
                  </a:cubicBezTo>
                  <a:lnTo>
                    <a:pt x="35377" y="504206"/>
                  </a:lnTo>
                  <a:cubicBezTo>
                    <a:pt x="15884" y="504206"/>
                    <a:pt x="90" y="488349"/>
                    <a:pt x="90" y="468977"/>
                  </a:cubicBezTo>
                  <a:lnTo>
                    <a:pt x="0" y="423476"/>
                  </a:lnTo>
                  <a:lnTo>
                    <a:pt x="50539" y="423476"/>
                  </a:lnTo>
                  <a:cubicBezTo>
                    <a:pt x="56134" y="423476"/>
                    <a:pt x="60647" y="418971"/>
                    <a:pt x="60647" y="413474"/>
                  </a:cubicBezTo>
                  <a:cubicBezTo>
                    <a:pt x="60647" y="407888"/>
                    <a:pt x="56134" y="403383"/>
                    <a:pt x="50539" y="403383"/>
                  </a:cubicBezTo>
                  <a:lnTo>
                    <a:pt x="0" y="403383"/>
                  </a:lnTo>
                  <a:lnTo>
                    <a:pt x="0" y="378335"/>
                  </a:lnTo>
                  <a:cubicBezTo>
                    <a:pt x="0" y="371577"/>
                    <a:pt x="2617" y="365180"/>
                    <a:pt x="7400" y="360405"/>
                  </a:cubicBezTo>
                  <a:cubicBezTo>
                    <a:pt x="12274" y="355630"/>
                    <a:pt x="18681" y="352926"/>
                    <a:pt x="25540" y="352926"/>
                  </a:cubicBezTo>
                  <a:cubicBezTo>
                    <a:pt x="37814" y="352926"/>
                    <a:pt x="48824" y="346710"/>
                    <a:pt x="54961" y="336798"/>
                  </a:cubicBezTo>
                  <a:lnTo>
                    <a:pt x="70303" y="311840"/>
                  </a:lnTo>
                  <a:cubicBezTo>
                    <a:pt x="30775" y="306614"/>
                    <a:pt x="90" y="272827"/>
                    <a:pt x="90" y="231921"/>
                  </a:cubicBezTo>
                  <a:lnTo>
                    <a:pt x="90" y="100823"/>
                  </a:lnTo>
                  <a:cubicBezTo>
                    <a:pt x="90" y="67486"/>
                    <a:pt x="27255" y="40366"/>
                    <a:pt x="60647" y="40366"/>
                  </a:cubicBezTo>
                  <a:cubicBezTo>
                    <a:pt x="94039" y="40366"/>
                    <a:pt x="121293" y="67486"/>
                    <a:pt x="121293" y="100823"/>
                  </a:cubicBezTo>
                  <a:cubicBezTo>
                    <a:pt x="121293" y="123078"/>
                    <a:pt x="139343" y="141189"/>
                    <a:pt x="161634" y="141189"/>
                  </a:cubicBezTo>
                  <a:cubicBezTo>
                    <a:pt x="180406" y="141189"/>
                    <a:pt x="196109" y="128304"/>
                    <a:pt x="200622" y="110915"/>
                  </a:cubicBezTo>
                  <a:lnTo>
                    <a:pt x="181850" y="110915"/>
                  </a:lnTo>
                  <a:cubicBezTo>
                    <a:pt x="176255" y="110915"/>
                    <a:pt x="171742" y="106410"/>
                    <a:pt x="171742" y="100823"/>
                  </a:cubicBezTo>
                  <a:lnTo>
                    <a:pt x="171742" y="50457"/>
                  </a:lnTo>
                  <a:cubicBezTo>
                    <a:pt x="171742" y="44871"/>
                    <a:pt x="176255" y="40366"/>
                    <a:pt x="181850" y="40366"/>
                  </a:cubicBezTo>
                  <a:lnTo>
                    <a:pt x="181850" y="10092"/>
                  </a:lnTo>
                  <a:cubicBezTo>
                    <a:pt x="181850" y="4505"/>
                    <a:pt x="186362" y="0"/>
                    <a:pt x="191958" y="0"/>
                  </a:cubicBezTo>
                  <a:close/>
                </a:path>
              </a:pathLst>
            </a:custGeom>
            <a:solidFill>
              <a:schemeClr val="accent1"/>
            </a:solidFill>
            <a:ln>
              <a:noFill/>
            </a:ln>
          </p:spPr>
          <p:txBody>
            <a:bodyPr/>
            <a:lstStyle/>
            <a:p>
              <a:endParaRPr lang="en-CN"/>
            </a:p>
          </p:txBody>
        </p:sp>
      </p:grpSp>
      <p:sp>
        <p:nvSpPr>
          <p:cNvPr id="27" name="文本框 26">
            <a:extLst>
              <a:ext uri="{FF2B5EF4-FFF2-40B4-BE49-F238E27FC236}">
                <a16:creationId xmlns:a16="http://schemas.microsoft.com/office/drawing/2014/main" id="{4EC3CC0D-E444-616C-05C4-522F30F436A0}"/>
              </a:ext>
            </a:extLst>
          </p:cNvPr>
          <p:cNvSpPr txBox="1"/>
          <p:nvPr/>
        </p:nvSpPr>
        <p:spPr>
          <a:xfrm>
            <a:off x="2026871" y="1307660"/>
            <a:ext cx="6378220" cy="525657"/>
          </a:xfrm>
          <a:prstGeom prst="rect">
            <a:avLst/>
          </a:prstGeom>
          <a:noFill/>
        </p:spPr>
        <p:txBody>
          <a:bodyPr wrap="square" lIns="0" rtlCol="0">
            <a:spAutoFit/>
          </a:bodyPr>
          <a:lstStyle/>
          <a:p>
            <a:pPr algn="l">
              <a:lnSpc>
                <a:spcPct val="130000"/>
              </a:lnSpc>
            </a:pPr>
            <a:r>
              <a:rPr lang="en-US" altLang="zh-CN" sz="2400" b="1" spc="130" dirty="0" err="1">
                <a:solidFill>
                  <a:schemeClr val="tx1">
                    <a:lumMod val="95000"/>
                    <a:lumOff val="5000"/>
                  </a:schemeClr>
                </a:solidFill>
                <a:latin typeface="+mj-ea"/>
                <a:ea typeface="+mj-ea"/>
              </a:rPr>
              <a:t>LMDeploy</a:t>
            </a:r>
            <a:r>
              <a:rPr lang="en-US" altLang="zh-CN" sz="2400" b="1" spc="130" dirty="0">
                <a:solidFill>
                  <a:schemeClr val="tx1">
                    <a:lumMod val="95000"/>
                    <a:lumOff val="5000"/>
                  </a:schemeClr>
                </a:solidFill>
                <a:latin typeface="+mj-ea"/>
                <a:ea typeface="+mj-ea"/>
              </a:rPr>
              <a:t> API</a:t>
            </a:r>
            <a:r>
              <a:rPr lang="zh-CN" altLang="en-US" sz="2400" b="1" spc="130" dirty="0">
                <a:solidFill>
                  <a:schemeClr val="tx1">
                    <a:lumMod val="95000"/>
                    <a:lumOff val="5000"/>
                  </a:schemeClr>
                </a:solidFill>
                <a:latin typeface="+mj-ea"/>
                <a:ea typeface="+mj-ea"/>
              </a:rPr>
              <a:t> 部署 </a:t>
            </a:r>
            <a:r>
              <a:rPr lang="en-US" altLang="zh-CN" sz="2400" b="1" spc="130" dirty="0">
                <a:solidFill>
                  <a:schemeClr val="tx1">
                    <a:lumMod val="95000"/>
                    <a:lumOff val="5000"/>
                  </a:schemeClr>
                </a:solidFill>
                <a:latin typeface="+mj-ea"/>
                <a:ea typeface="+mj-ea"/>
              </a:rPr>
              <a:t>InternLM2.5</a:t>
            </a:r>
            <a:endParaRPr lang="zh-CN" altLang="en-US" sz="2400" b="1" spc="130" dirty="0">
              <a:solidFill>
                <a:schemeClr val="tx1">
                  <a:lumMod val="95000"/>
                  <a:lumOff val="5000"/>
                </a:schemeClr>
              </a:solidFill>
              <a:latin typeface="+mj-ea"/>
              <a:ea typeface="+mj-ea"/>
            </a:endParaRPr>
          </a:p>
        </p:txBody>
      </p:sp>
      <p:sp>
        <p:nvSpPr>
          <p:cNvPr id="28" name="文本框 27">
            <a:extLst>
              <a:ext uri="{FF2B5EF4-FFF2-40B4-BE49-F238E27FC236}">
                <a16:creationId xmlns:a16="http://schemas.microsoft.com/office/drawing/2014/main" id="{CA547A2F-FB51-7F49-896D-254081A946FA}"/>
              </a:ext>
            </a:extLst>
          </p:cNvPr>
          <p:cNvSpPr txBox="1"/>
          <p:nvPr/>
        </p:nvSpPr>
        <p:spPr>
          <a:xfrm>
            <a:off x="2026871" y="1764442"/>
            <a:ext cx="9531069" cy="1137556"/>
          </a:xfrm>
          <a:prstGeom prst="rect">
            <a:avLst/>
          </a:prstGeom>
          <a:noFill/>
        </p:spPr>
        <p:txBody>
          <a:bodyPr wrap="square" lIns="0" rtlCol="0">
            <a:spAutoFit/>
          </a:bodyPr>
          <a:lstStyle/>
          <a:p>
            <a:pPr>
              <a:lnSpc>
                <a:spcPct val="130000"/>
              </a:lnSpc>
            </a:pPr>
            <a:r>
              <a:rPr lang="zh-CN" altLang="en-US" spc="130" dirty="0">
                <a:solidFill>
                  <a:schemeClr val="tx1">
                    <a:lumMod val="75000"/>
                    <a:lumOff val="25000"/>
                  </a:schemeClr>
                </a:solidFill>
                <a:latin typeface="+mj-ea"/>
                <a:ea typeface="+mj-ea"/>
              </a:rPr>
              <a:t>制定模型路径、模型格式（还有量化策略、服务器名称、端口号、并行 </a:t>
            </a:r>
            <a:r>
              <a:rPr lang="en-US" altLang="zh-CN" spc="130" dirty="0">
                <a:solidFill>
                  <a:schemeClr val="tx1">
                    <a:lumMod val="75000"/>
                    <a:lumOff val="25000"/>
                  </a:schemeClr>
                </a:solidFill>
                <a:latin typeface="+mj-ea"/>
                <a:ea typeface="+mj-ea"/>
              </a:rPr>
              <a:t>GPU</a:t>
            </a:r>
            <a:r>
              <a:rPr lang="zh-CN" altLang="en-US" spc="130" dirty="0">
                <a:solidFill>
                  <a:schemeClr val="tx1">
                    <a:lumMod val="75000"/>
                    <a:lumOff val="25000"/>
                  </a:schemeClr>
                </a:solidFill>
                <a:latin typeface="+mj-ea"/>
                <a:ea typeface="+mj-ea"/>
              </a:rPr>
              <a:t> 数量）启动</a:t>
            </a:r>
            <a:r>
              <a:rPr lang="en-US" altLang="zh-CN" spc="130" dirty="0">
                <a:solidFill>
                  <a:schemeClr val="tx1">
                    <a:lumMod val="75000"/>
                    <a:lumOff val="25000"/>
                  </a:schemeClr>
                </a:solidFill>
                <a:latin typeface="+mj-ea"/>
                <a:ea typeface="+mj-ea"/>
              </a:rPr>
              <a:t>API</a:t>
            </a:r>
            <a:r>
              <a:rPr lang="zh-CN" altLang="en-US" spc="130" dirty="0">
                <a:solidFill>
                  <a:schemeClr val="tx1">
                    <a:lumMod val="75000"/>
                    <a:lumOff val="25000"/>
                  </a:schemeClr>
                </a:solidFill>
                <a:latin typeface="+mj-ea"/>
                <a:ea typeface="+mj-ea"/>
              </a:rPr>
              <a:t> 服务器，部署 </a:t>
            </a:r>
            <a:r>
              <a:rPr lang="en-US" altLang="zh-CN" spc="130" dirty="0">
                <a:solidFill>
                  <a:schemeClr val="tx1">
                    <a:lumMod val="75000"/>
                    <a:lumOff val="25000"/>
                  </a:schemeClr>
                </a:solidFill>
                <a:latin typeface="+mj-ea"/>
                <a:ea typeface="+mj-ea"/>
              </a:rPr>
              <a:t>InternLM2.5</a:t>
            </a:r>
            <a:r>
              <a:rPr lang="zh-CN" altLang="en-US" spc="130" dirty="0">
                <a:solidFill>
                  <a:schemeClr val="tx1">
                    <a:lumMod val="75000"/>
                    <a:lumOff val="25000"/>
                  </a:schemeClr>
                </a:solidFill>
                <a:latin typeface="+mj-ea"/>
                <a:ea typeface="+mj-ea"/>
              </a:rPr>
              <a:t> 模型成功后以 </a:t>
            </a:r>
            <a:r>
              <a:rPr lang="en-US" altLang="zh-CN" spc="130" dirty="0" err="1">
                <a:solidFill>
                  <a:schemeClr val="tx1">
                    <a:lumMod val="75000"/>
                    <a:lumOff val="25000"/>
                  </a:schemeClr>
                </a:solidFill>
                <a:latin typeface="+mj-ea"/>
                <a:ea typeface="+mj-ea"/>
              </a:rPr>
              <a:t>Gradio</a:t>
            </a:r>
            <a:r>
              <a:rPr lang="zh-CN" altLang="en-US" spc="130" dirty="0">
                <a:solidFill>
                  <a:schemeClr val="tx1">
                    <a:lumMod val="75000"/>
                    <a:lumOff val="25000"/>
                  </a:schemeClr>
                </a:solidFill>
                <a:latin typeface="+mj-ea"/>
                <a:ea typeface="+mj-ea"/>
              </a:rPr>
              <a:t> 网页形式连接 </a:t>
            </a:r>
            <a:r>
              <a:rPr lang="en-US" altLang="zh-CN" spc="130" dirty="0">
                <a:solidFill>
                  <a:schemeClr val="tx1">
                    <a:lumMod val="75000"/>
                    <a:lumOff val="25000"/>
                  </a:schemeClr>
                </a:solidFill>
                <a:latin typeface="+mj-ea"/>
                <a:ea typeface="+mj-ea"/>
              </a:rPr>
              <a:t>API</a:t>
            </a:r>
            <a:r>
              <a:rPr lang="zh-CN" altLang="en-US" spc="130" dirty="0">
                <a:solidFill>
                  <a:schemeClr val="tx1">
                    <a:lumMod val="75000"/>
                    <a:lumOff val="25000"/>
                  </a:schemeClr>
                </a:solidFill>
                <a:latin typeface="+mj-ea"/>
                <a:ea typeface="+mj-ea"/>
              </a:rPr>
              <a:t> 服务器</a:t>
            </a:r>
          </a:p>
          <a:p>
            <a:pPr>
              <a:lnSpc>
                <a:spcPct val="130000"/>
              </a:lnSpc>
            </a:pPr>
            <a:endParaRPr lang="zh-CN" altLang="en-US" spc="130" dirty="0">
              <a:solidFill>
                <a:schemeClr val="tx1">
                  <a:lumMod val="75000"/>
                  <a:lumOff val="25000"/>
                </a:schemeClr>
              </a:solidFill>
              <a:latin typeface="+mj-ea"/>
              <a:ea typeface="+mj-ea"/>
            </a:endParaRPr>
          </a:p>
        </p:txBody>
      </p:sp>
      <p:sp>
        <p:nvSpPr>
          <p:cNvPr id="29" name="文本框 28">
            <a:extLst>
              <a:ext uri="{FF2B5EF4-FFF2-40B4-BE49-F238E27FC236}">
                <a16:creationId xmlns:a16="http://schemas.microsoft.com/office/drawing/2014/main" id="{AF0CB63A-6748-ACD6-9486-41C6A58618B5}"/>
              </a:ext>
            </a:extLst>
          </p:cNvPr>
          <p:cNvSpPr txBox="1"/>
          <p:nvPr/>
        </p:nvSpPr>
        <p:spPr>
          <a:xfrm>
            <a:off x="2026871" y="2921356"/>
            <a:ext cx="2603068" cy="524952"/>
          </a:xfrm>
          <a:prstGeom prst="rect">
            <a:avLst/>
          </a:prstGeom>
          <a:noFill/>
        </p:spPr>
        <p:txBody>
          <a:bodyPr wrap="square" lIns="0" rtlCol="0">
            <a:spAutoFit/>
          </a:bodyPr>
          <a:lstStyle/>
          <a:p>
            <a:pPr algn="l">
              <a:lnSpc>
                <a:spcPct val="130000"/>
              </a:lnSpc>
            </a:pPr>
            <a:r>
              <a:rPr lang="en-US" altLang="zh-CN" sz="2400" b="1" spc="130" dirty="0" err="1">
                <a:solidFill>
                  <a:schemeClr val="tx1">
                    <a:lumMod val="95000"/>
                    <a:lumOff val="5000"/>
                  </a:schemeClr>
                </a:solidFill>
                <a:latin typeface="+mj-ea"/>
                <a:ea typeface="+mj-ea"/>
              </a:rPr>
              <a:t>LMDeploy</a:t>
            </a:r>
            <a:r>
              <a:rPr lang="en-US" altLang="zh-CN" sz="2400" b="1" spc="130" dirty="0">
                <a:solidFill>
                  <a:schemeClr val="tx1">
                    <a:lumMod val="95000"/>
                    <a:lumOff val="5000"/>
                  </a:schemeClr>
                </a:solidFill>
                <a:latin typeface="+mj-ea"/>
                <a:ea typeface="+mj-ea"/>
              </a:rPr>
              <a:t> Lite</a:t>
            </a:r>
            <a:endParaRPr lang="zh-CN" altLang="en-US" sz="2400" b="1" spc="130" dirty="0">
              <a:solidFill>
                <a:schemeClr val="tx1">
                  <a:lumMod val="95000"/>
                  <a:lumOff val="5000"/>
                </a:schemeClr>
              </a:solidFill>
              <a:latin typeface="+mj-ea"/>
              <a:ea typeface="+mj-ea"/>
            </a:endParaRPr>
          </a:p>
        </p:txBody>
      </p:sp>
      <p:sp>
        <p:nvSpPr>
          <p:cNvPr id="30" name="文本框 29">
            <a:extLst>
              <a:ext uri="{FF2B5EF4-FFF2-40B4-BE49-F238E27FC236}">
                <a16:creationId xmlns:a16="http://schemas.microsoft.com/office/drawing/2014/main" id="{4051A847-9C9A-26B3-5527-1F2244EA7859}"/>
              </a:ext>
            </a:extLst>
          </p:cNvPr>
          <p:cNvSpPr txBox="1"/>
          <p:nvPr/>
        </p:nvSpPr>
        <p:spPr>
          <a:xfrm>
            <a:off x="2026871" y="3378138"/>
            <a:ext cx="9492026" cy="777457"/>
          </a:xfrm>
          <a:prstGeom prst="rect">
            <a:avLst/>
          </a:prstGeom>
          <a:noFill/>
        </p:spPr>
        <p:txBody>
          <a:bodyPr wrap="square" lIns="0" rtlCol="0">
            <a:spAutoFit/>
          </a:bodyPr>
          <a:lstStyle/>
          <a:p>
            <a:pPr>
              <a:lnSpc>
                <a:spcPct val="130000"/>
              </a:lnSpc>
            </a:pPr>
            <a:r>
              <a:rPr lang="en-US" altLang="zh-CN" spc="130" dirty="0" err="1">
                <a:solidFill>
                  <a:schemeClr val="tx1">
                    <a:lumMod val="75000"/>
                    <a:lumOff val="25000"/>
                  </a:schemeClr>
                </a:solidFill>
                <a:latin typeface="+mj-ea"/>
                <a:ea typeface="+mj-ea"/>
              </a:rPr>
              <a:t>LMDeploy</a:t>
            </a:r>
            <a:r>
              <a:rPr lang="zh-CN" altLang="en-US" spc="130" dirty="0">
                <a:solidFill>
                  <a:schemeClr val="tx1">
                    <a:lumMod val="75000"/>
                    <a:lumOff val="25000"/>
                  </a:schemeClr>
                </a:solidFill>
                <a:latin typeface="+mj-ea"/>
                <a:ea typeface="+mj-ea"/>
              </a:rPr>
              <a:t> 提供权重量化以及 </a:t>
            </a:r>
            <a:r>
              <a:rPr lang="en-US" altLang="zh-CN" spc="130" dirty="0">
                <a:solidFill>
                  <a:schemeClr val="tx1">
                    <a:lumMod val="75000"/>
                    <a:lumOff val="25000"/>
                  </a:schemeClr>
                </a:solidFill>
                <a:latin typeface="+mj-ea"/>
                <a:ea typeface="+mj-ea"/>
              </a:rPr>
              <a:t>k/v cache</a:t>
            </a:r>
            <a:r>
              <a:rPr lang="zh-CN" altLang="en-US" spc="130" dirty="0">
                <a:solidFill>
                  <a:schemeClr val="tx1">
                    <a:lumMod val="75000"/>
                    <a:lumOff val="25000"/>
                  </a:schemeClr>
                </a:solidFill>
                <a:latin typeface="+mj-ea"/>
                <a:ea typeface="+mj-ea"/>
              </a:rPr>
              <a:t> 两种策略。设置在线 </a:t>
            </a:r>
            <a:r>
              <a:rPr lang="en-US" altLang="zh-CN" spc="130" dirty="0" err="1">
                <a:solidFill>
                  <a:schemeClr val="tx1">
                    <a:lumMod val="75000"/>
                    <a:lumOff val="25000"/>
                  </a:schemeClr>
                </a:solidFill>
                <a:latin typeface="+mj-ea"/>
                <a:ea typeface="+mj-ea"/>
              </a:rPr>
              <a:t>kv</a:t>
            </a:r>
            <a:r>
              <a:rPr lang="en-US" altLang="zh-CN" spc="130" dirty="0">
                <a:solidFill>
                  <a:schemeClr val="tx1">
                    <a:lumMod val="75000"/>
                    <a:lumOff val="25000"/>
                  </a:schemeClr>
                </a:solidFill>
                <a:latin typeface="+mj-ea"/>
                <a:ea typeface="+mj-ea"/>
              </a:rPr>
              <a:t> cache int4/int8 </a:t>
            </a:r>
            <a:r>
              <a:rPr lang="zh-CN" altLang="en-US" spc="130" dirty="0">
                <a:solidFill>
                  <a:schemeClr val="tx1">
                    <a:lumMod val="75000"/>
                    <a:lumOff val="25000"/>
                  </a:schemeClr>
                </a:solidFill>
                <a:latin typeface="+mj-ea"/>
                <a:ea typeface="+mj-ea"/>
              </a:rPr>
              <a:t>量化只需设定 </a:t>
            </a:r>
            <a:r>
              <a:rPr lang="en-US" altLang="zh-CN" spc="130" dirty="0" err="1">
                <a:solidFill>
                  <a:schemeClr val="tx1">
                    <a:lumMod val="75000"/>
                    <a:lumOff val="25000"/>
                  </a:schemeClr>
                </a:solidFill>
                <a:latin typeface="+mj-ea"/>
                <a:ea typeface="+mj-ea"/>
              </a:rPr>
              <a:t>quant_policy</a:t>
            </a:r>
            <a:r>
              <a:rPr lang="en-US" altLang="zh-CN" spc="130" dirty="0">
                <a:solidFill>
                  <a:schemeClr val="tx1">
                    <a:lumMod val="75000"/>
                    <a:lumOff val="25000"/>
                  </a:schemeClr>
                </a:solidFill>
                <a:latin typeface="+mj-ea"/>
                <a:ea typeface="+mj-ea"/>
              </a:rPr>
              <a:t> </a:t>
            </a:r>
            <a:r>
              <a:rPr lang="zh-CN" altLang="en-US" spc="130" dirty="0">
                <a:solidFill>
                  <a:schemeClr val="tx1">
                    <a:lumMod val="75000"/>
                    <a:lumOff val="25000"/>
                  </a:schemeClr>
                </a:solidFill>
                <a:latin typeface="+mj-ea"/>
                <a:ea typeface="+mj-ea"/>
              </a:rPr>
              <a:t>和 </a:t>
            </a:r>
            <a:r>
              <a:rPr lang="en-US" altLang="zh-CN" spc="130" dirty="0">
                <a:solidFill>
                  <a:schemeClr val="tx1">
                    <a:lumMod val="75000"/>
                    <a:lumOff val="25000"/>
                  </a:schemeClr>
                </a:solidFill>
                <a:latin typeface="+mj-ea"/>
                <a:ea typeface="+mj-ea"/>
              </a:rPr>
              <a:t>cache-max-entry-count</a:t>
            </a:r>
            <a:r>
              <a:rPr lang="zh-CN" altLang="en-US" spc="130" dirty="0">
                <a:solidFill>
                  <a:schemeClr val="tx1">
                    <a:lumMod val="75000"/>
                    <a:lumOff val="25000"/>
                  </a:schemeClr>
                </a:solidFill>
                <a:latin typeface="+mj-ea"/>
                <a:ea typeface="+mj-ea"/>
              </a:rPr>
              <a:t>参数</a:t>
            </a:r>
          </a:p>
        </p:txBody>
      </p:sp>
      <p:sp>
        <p:nvSpPr>
          <p:cNvPr id="31" name="文本框 30">
            <a:extLst>
              <a:ext uri="{FF2B5EF4-FFF2-40B4-BE49-F238E27FC236}">
                <a16:creationId xmlns:a16="http://schemas.microsoft.com/office/drawing/2014/main" id="{50594B61-07C6-7D3B-A5E0-4AEADC3406D7}"/>
              </a:ext>
            </a:extLst>
          </p:cNvPr>
          <p:cNvSpPr txBox="1"/>
          <p:nvPr/>
        </p:nvSpPr>
        <p:spPr>
          <a:xfrm>
            <a:off x="2026871" y="4535052"/>
            <a:ext cx="4336984" cy="461665"/>
          </a:xfrm>
          <a:prstGeom prst="rect">
            <a:avLst/>
          </a:prstGeom>
          <a:noFill/>
        </p:spPr>
        <p:txBody>
          <a:bodyPr wrap="square" lIns="0" rtlCol="0">
            <a:spAutoFit/>
          </a:bodyPr>
          <a:lstStyle/>
          <a:p>
            <a:pPr algn="l">
              <a:spcBef>
                <a:spcPts val="1800"/>
              </a:spcBef>
              <a:spcAft>
                <a:spcPts val="1200"/>
              </a:spcAft>
            </a:pPr>
            <a:r>
              <a:rPr lang="en-US" sz="2400" b="1" i="0" dirty="0">
                <a:solidFill>
                  <a:srgbClr val="1F2328"/>
                </a:solidFill>
                <a:effectLst/>
                <a:latin typeface="+mj-lt"/>
              </a:rPr>
              <a:t>W4A16 </a:t>
            </a:r>
            <a:r>
              <a:rPr lang="zh-CN" altLang="en-US" sz="2400" b="1" i="0" dirty="0">
                <a:solidFill>
                  <a:srgbClr val="1F2328"/>
                </a:solidFill>
                <a:effectLst/>
                <a:latin typeface="-apple-system"/>
              </a:rPr>
              <a:t>模型量化和部署</a:t>
            </a:r>
          </a:p>
        </p:txBody>
      </p:sp>
      <p:sp>
        <p:nvSpPr>
          <p:cNvPr id="32" name="文本框 31">
            <a:extLst>
              <a:ext uri="{FF2B5EF4-FFF2-40B4-BE49-F238E27FC236}">
                <a16:creationId xmlns:a16="http://schemas.microsoft.com/office/drawing/2014/main" id="{230530E5-EBBC-2405-861C-F311FE9CA185}"/>
              </a:ext>
            </a:extLst>
          </p:cNvPr>
          <p:cNvSpPr txBox="1"/>
          <p:nvPr/>
        </p:nvSpPr>
        <p:spPr>
          <a:xfrm>
            <a:off x="2026871" y="4991834"/>
            <a:ext cx="9492026" cy="777457"/>
          </a:xfrm>
          <a:prstGeom prst="rect">
            <a:avLst/>
          </a:prstGeom>
          <a:noFill/>
        </p:spPr>
        <p:txBody>
          <a:bodyPr wrap="square" lIns="0" rtlCol="0">
            <a:spAutoFit/>
          </a:bodyPr>
          <a:lstStyle/>
          <a:p>
            <a:pPr>
              <a:lnSpc>
                <a:spcPct val="130000"/>
              </a:lnSpc>
            </a:pPr>
            <a:r>
              <a:rPr lang="zh-CN" altLang="en-US" spc="130" dirty="0">
                <a:solidFill>
                  <a:schemeClr val="tx1">
                    <a:lumMod val="75000"/>
                    <a:lumOff val="25000"/>
                  </a:schemeClr>
                </a:solidFill>
                <a:latin typeface="+mj-ea"/>
                <a:ea typeface="+mj-ea"/>
              </a:rPr>
              <a:t>模型中的权重参数从原始的浮点表示（</a:t>
            </a:r>
            <a:r>
              <a:rPr lang="en-US" altLang="zh-CN" spc="130" dirty="0">
                <a:solidFill>
                  <a:schemeClr val="tx1">
                    <a:lumMod val="75000"/>
                    <a:lumOff val="25000"/>
                  </a:schemeClr>
                </a:solidFill>
                <a:latin typeface="+mj-ea"/>
                <a:ea typeface="+mj-ea"/>
              </a:rPr>
              <a:t>Internlm2.5</a:t>
            </a:r>
            <a:r>
              <a:rPr lang="zh-CN" altLang="en-US" spc="130" dirty="0">
                <a:solidFill>
                  <a:schemeClr val="tx1">
                    <a:lumMod val="75000"/>
                    <a:lumOff val="25000"/>
                  </a:schemeClr>
                </a:solidFill>
                <a:latin typeface="+mj-ea"/>
                <a:ea typeface="+mj-ea"/>
              </a:rPr>
              <a:t> 精度为 </a:t>
            </a:r>
            <a:r>
              <a:rPr lang="en-US" altLang="zh-CN" spc="130" dirty="0">
                <a:solidFill>
                  <a:schemeClr val="tx1">
                    <a:lumMod val="75000"/>
                    <a:lumOff val="25000"/>
                  </a:schemeClr>
                </a:solidFill>
                <a:latin typeface="+mj-ea"/>
                <a:ea typeface="+mj-ea"/>
              </a:rPr>
              <a:t>BF16</a:t>
            </a:r>
            <a:r>
              <a:rPr lang="zh-CN" altLang="en-US" spc="130" dirty="0">
                <a:solidFill>
                  <a:schemeClr val="tx1">
                    <a:lumMod val="75000"/>
                    <a:lumOff val="25000"/>
                  </a:schemeClr>
                </a:solidFill>
                <a:latin typeface="+mj-ea"/>
                <a:ea typeface="+mj-ea"/>
              </a:rPr>
              <a:t>）转换为</a:t>
            </a:r>
            <a:r>
              <a:rPr lang="en-US" altLang="zh-CN" spc="130" dirty="0">
                <a:solidFill>
                  <a:schemeClr val="tx1">
                    <a:lumMod val="75000"/>
                    <a:lumOff val="25000"/>
                  </a:schemeClr>
                </a:solidFill>
                <a:latin typeface="+mj-ea"/>
                <a:ea typeface="+mj-ea"/>
              </a:rPr>
              <a:t>4</a:t>
            </a:r>
            <a:r>
              <a:rPr lang="zh-CN" altLang="en-US" spc="130" dirty="0">
                <a:solidFill>
                  <a:schemeClr val="tx1">
                    <a:lumMod val="75000"/>
                    <a:lumOff val="25000"/>
                  </a:schemeClr>
                </a:solidFill>
                <a:latin typeface="+mj-ea"/>
                <a:ea typeface="+mj-ea"/>
              </a:rPr>
              <a:t>位的整数表示，激活（或输入</a:t>
            </a:r>
            <a:r>
              <a:rPr lang="en-US" altLang="zh-CN" spc="130" dirty="0">
                <a:solidFill>
                  <a:schemeClr val="tx1">
                    <a:lumMod val="75000"/>
                    <a:lumOff val="25000"/>
                  </a:schemeClr>
                </a:solidFill>
                <a:latin typeface="+mj-ea"/>
                <a:ea typeface="+mj-ea"/>
              </a:rPr>
              <a:t>/</a:t>
            </a:r>
            <a:r>
              <a:rPr lang="zh-CN" altLang="en-US" spc="130" dirty="0">
                <a:solidFill>
                  <a:schemeClr val="tx1">
                    <a:lumMod val="75000"/>
                    <a:lumOff val="25000"/>
                  </a:schemeClr>
                </a:solidFill>
                <a:latin typeface="+mj-ea"/>
                <a:ea typeface="+mj-ea"/>
              </a:rPr>
              <a:t>输出）仍然保持在</a:t>
            </a:r>
            <a:r>
              <a:rPr lang="en-US" altLang="zh-CN" spc="130" dirty="0">
                <a:solidFill>
                  <a:schemeClr val="tx1">
                    <a:lumMod val="75000"/>
                    <a:lumOff val="25000"/>
                  </a:schemeClr>
                </a:solidFill>
                <a:latin typeface="+mj-ea"/>
                <a:ea typeface="+mj-ea"/>
              </a:rPr>
              <a:t>16</a:t>
            </a:r>
            <a:r>
              <a:rPr lang="zh-CN" altLang="en-US" spc="130" dirty="0">
                <a:solidFill>
                  <a:schemeClr val="tx1">
                    <a:lumMod val="75000"/>
                    <a:lumOff val="25000"/>
                  </a:schemeClr>
                </a:solidFill>
                <a:latin typeface="+mj-ea"/>
                <a:ea typeface="+mj-ea"/>
              </a:rPr>
              <a:t>位浮点数，推理后得到文件大小更小的模型</a:t>
            </a:r>
          </a:p>
        </p:txBody>
      </p:sp>
      <p:sp>
        <p:nvSpPr>
          <p:cNvPr id="11" name="文本占位符 10">
            <a:extLst>
              <a:ext uri="{FF2B5EF4-FFF2-40B4-BE49-F238E27FC236}">
                <a16:creationId xmlns:a16="http://schemas.microsoft.com/office/drawing/2014/main" id="{0E1AE229-3BDA-1F43-9C9F-434580E8ACBE}"/>
              </a:ext>
            </a:extLst>
          </p:cNvPr>
          <p:cNvSpPr>
            <a:spLocks noGrp="1"/>
          </p:cNvSpPr>
          <p:nvPr>
            <p:ph type="body" sz="quarter" idx="12"/>
          </p:nvPr>
        </p:nvSpPr>
        <p:spPr/>
        <p:txBody>
          <a:bodyPr/>
          <a:lstStyle/>
          <a:p>
            <a:r>
              <a:rPr lang="en-US" altLang="zh-CN" dirty="0" err="1">
                <a:latin typeface="+mj-lt"/>
              </a:rPr>
              <a:t>LMDeploy</a:t>
            </a:r>
            <a:r>
              <a:rPr lang="zh-CN" altLang="en-US" dirty="0">
                <a:latin typeface="+mj-lt"/>
              </a:rPr>
              <a:t> </a:t>
            </a:r>
            <a:r>
              <a:rPr lang="zh-CN" altLang="en-US" dirty="0"/>
              <a:t>量化部署</a:t>
            </a:r>
          </a:p>
        </p:txBody>
      </p:sp>
    </p:spTree>
    <p:extLst>
      <p:ext uri="{BB962C8B-B14F-4D97-AF65-F5344CB8AC3E}">
        <p14:creationId xmlns:p14="http://schemas.microsoft.com/office/powerpoint/2010/main" val="310976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3CCA8259-A97B-4BE2-8842-97AF2D19A78E}"/>
              </a:ext>
            </a:extLst>
          </p:cNvPr>
          <p:cNvSpPr/>
          <p:nvPr/>
        </p:nvSpPr>
        <p:spPr>
          <a:xfrm>
            <a:off x="6643688" y="1317669"/>
            <a:ext cx="4886419" cy="2433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B0E19E9-85E3-49EB-9015-354E21D887F8}"/>
              </a:ext>
            </a:extLst>
          </p:cNvPr>
          <p:cNvSpPr/>
          <p:nvPr/>
        </p:nvSpPr>
        <p:spPr>
          <a:xfrm>
            <a:off x="670204" y="1317669"/>
            <a:ext cx="4886419" cy="2433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页脚占位符 2">
            <a:extLst>
              <a:ext uri="{FF2B5EF4-FFF2-40B4-BE49-F238E27FC236}">
                <a16:creationId xmlns:a16="http://schemas.microsoft.com/office/drawing/2014/main" id="{6E7112BD-68F8-4FD3-B6ED-4482B9805DD3}"/>
              </a:ext>
            </a:extLst>
          </p:cNvPr>
          <p:cNvSpPr>
            <a:spLocks noGrp="1"/>
          </p:cNvSpPr>
          <p:nvPr>
            <p:ph type="ftr" sz="quarter" idx="10"/>
          </p:nvPr>
        </p:nvSpPr>
        <p:spPr/>
        <p:txBody>
          <a:bodyPr/>
          <a:lstStyle/>
          <a:p>
            <a:r>
              <a:rPr lang="zh-CN" altLang="en-US"/>
              <a:t>海纳百川 大道致远</a:t>
            </a:r>
            <a:endParaRPr lang="zh-CN" altLang="en-US" dirty="0"/>
          </a:p>
        </p:txBody>
      </p:sp>
      <p:sp>
        <p:nvSpPr>
          <p:cNvPr id="2" name="灯片编号占位符 1">
            <a:extLst>
              <a:ext uri="{FF2B5EF4-FFF2-40B4-BE49-F238E27FC236}">
                <a16:creationId xmlns:a16="http://schemas.microsoft.com/office/drawing/2014/main" id="{F88773E3-A726-46BB-B8D5-6B5D5E0E554C}"/>
              </a:ext>
            </a:extLst>
          </p:cNvPr>
          <p:cNvSpPr>
            <a:spLocks noGrp="1"/>
          </p:cNvSpPr>
          <p:nvPr>
            <p:ph type="sldNum" sz="quarter" idx="11"/>
          </p:nvPr>
        </p:nvSpPr>
        <p:spPr/>
        <p:txBody>
          <a:bodyPr/>
          <a:lstStyle/>
          <a:p>
            <a:fld id="{8C03D14A-F467-4E71-B245-154B171B7094}" type="slidenum">
              <a:rPr lang="zh-CN" altLang="en-US" smtClean="0"/>
              <a:t>25</a:t>
            </a:fld>
            <a:endParaRPr lang="zh-CN" altLang="en-US"/>
          </a:p>
        </p:txBody>
      </p:sp>
      <p:grpSp>
        <p:nvGrpSpPr>
          <p:cNvPr id="190" name="组合 189">
            <a:extLst>
              <a:ext uri="{FF2B5EF4-FFF2-40B4-BE49-F238E27FC236}">
                <a16:creationId xmlns:a16="http://schemas.microsoft.com/office/drawing/2014/main" id="{A9022D95-20F3-4EC6-A671-92E07E65834A}"/>
              </a:ext>
            </a:extLst>
          </p:cNvPr>
          <p:cNvGrpSpPr/>
          <p:nvPr/>
        </p:nvGrpSpPr>
        <p:grpSpPr>
          <a:xfrm>
            <a:off x="660400" y="4690111"/>
            <a:ext cx="5249333" cy="1429200"/>
            <a:chOff x="660400" y="4690111"/>
            <a:chExt cx="10854690" cy="1429200"/>
          </a:xfrm>
        </p:grpSpPr>
        <p:sp>
          <p:nvSpPr>
            <p:cNvPr id="189" name="矩形 188">
              <a:extLst>
                <a:ext uri="{FF2B5EF4-FFF2-40B4-BE49-F238E27FC236}">
                  <a16:creationId xmlns:a16="http://schemas.microsoft.com/office/drawing/2014/main" id="{1CB9B118-F69D-48E9-9A21-9BA87E639393}"/>
                </a:ext>
              </a:extLst>
            </p:cNvPr>
            <p:cNvSpPr/>
            <p:nvPr/>
          </p:nvSpPr>
          <p:spPr>
            <a:xfrm>
              <a:off x="660400" y="4690111"/>
              <a:ext cx="10854690" cy="1429200"/>
            </a:xfrm>
            <a:prstGeom prst="rect">
              <a:avLst/>
            </a:prstGeom>
            <a:solidFill>
              <a:schemeClr val="bg1"/>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a:extLst>
                <a:ext uri="{FF2B5EF4-FFF2-40B4-BE49-F238E27FC236}">
                  <a16:creationId xmlns:a16="http://schemas.microsoft.com/office/drawing/2014/main" id="{A859ABE4-5D8D-42C5-B49D-F6A09A6589B7}"/>
                </a:ext>
              </a:extLst>
            </p:cNvPr>
            <p:cNvSpPr/>
            <p:nvPr/>
          </p:nvSpPr>
          <p:spPr>
            <a:xfrm flipV="1">
              <a:off x="660400" y="4690111"/>
              <a:ext cx="91678" cy="142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99" name="文本框 198">
            <a:extLst>
              <a:ext uri="{FF2B5EF4-FFF2-40B4-BE49-F238E27FC236}">
                <a16:creationId xmlns:a16="http://schemas.microsoft.com/office/drawing/2014/main" id="{7F58BD81-5982-4174-A8A5-3C1DB9C8BB89}"/>
              </a:ext>
            </a:extLst>
          </p:cNvPr>
          <p:cNvSpPr txBox="1"/>
          <p:nvPr/>
        </p:nvSpPr>
        <p:spPr>
          <a:xfrm>
            <a:off x="1205921" y="3925619"/>
            <a:ext cx="3696814" cy="524952"/>
          </a:xfrm>
          <a:prstGeom prst="rect">
            <a:avLst/>
          </a:prstGeom>
          <a:noFill/>
        </p:spPr>
        <p:txBody>
          <a:bodyPr wrap="square" lIns="0" rtlCol="0">
            <a:spAutoFit/>
          </a:bodyPr>
          <a:lstStyle/>
          <a:p>
            <a:pPr algn="ctr">
              <a:lnSpc>
                <a:spcPct val="130000"/>
              </a:lnSpc>
            </a:pPr>
            <a:r>
              <a:rPr lang="zh-CN" altLang="en-US" sz="2400" spc="130" dirty="0">
                <a:latin typeface="+mj-ea"/>
                <a:ea typeface="+mj-ea"/>
              </a:rPr>
              <a:t>递延年金现值</a:t>
            </a:r>
          </a:p>
        </p:txBody>
      </p:sp>
      <p:sp>
        <p:nvSpPr>
          <p:cNvPr id="200" name="文本框 199">
            <a:extLst>
              <a:ext uri="{FF2B5EF4-FFF2-40B4-BE49-F238E27FC236}">
                <a16:creationId xmlns:a16="http://schemas.microsoft.com/office/drawing/2014/main" id="{A5F6931E-0805-41AB-AE12-7E321636AF66}"/>
              </a:ext>
            </a:extLst>
          </p:cNvPr>
          <p:cNvSpPr txBox="1"/>
          <p:nvPr/>
        </p:nvSpPr>
        <p:spPr>
          <a:xfrm>
            <a:off x="7704475" y="3925619"/>
            <a:ext cx="2743200" cy="524952"/>
          </a:xfrm>
          <a:prstGeom prst="rect">
            <a:avLst/>
          </a:prstGeom>
          <a:noFill/>
        </p:spPr>
        <p:txBody>
          <a:bodyPr wrap="square" lIns="0" rtlCol="0">
            <a:spAutoFit/>
          </a:bodyPr>
          <a:lstStyle/>
          <a:p>
            <a:pPr algn="ctr">
              <a:lnSpc>
                <a:spcPct val="130000"/>
              </a:lnSpc>
            </a:pPr>
            <a:r>
              <a:rPr lang="zh-CN" altLang="en-US" sz="2400" spc="130" dirty="0">
                <a:latin typeface="+mj-ea"/>
                <a:ea typeface="+mj-ea"/>
              </a:rPr>
              <a:t>即付年金现终值</a:t>
            </a:r>
          </a:p>
        </p:txBody>
      </p:sp>
      <p:grpSp>
        <p:nvGrpSpPr>
          <p:cNvPr id="203" name="组合 202">
            <a:extLst>
              <a:ext uri="{FF2B5EF4-FFF2-40B4-BE49-F238E27FC236}">
                <a16:creationId xmlns:a16="http://schemas.microsoft.com/office/drawing/2014/main" id="{A8E629F4-F562-4D00-99ED-57AB95FD18BF}"/>
              </a:ext>
            </a:extLst>
          </p:cNvPr>
          <p:cNvGrpSpPr/>
          <p:nvPr/>
        </p:nvGrpSpPr>
        <p:grpSpPr>
          <a:xfrm>
            <a:off x="6282269" y="4690111"/>
            <a:ext cx="5249959" cy="1429200"/>
            <a:chOff x="660400" y="4690111"/>
            <a:chExt cx="10854690" cy="1429200"/>
          </a:xfrm>
        </p:grpSpPr>
        <p:sp>
          <p:nvSpPr>
            <p:cNvPr id="204" name="矩形 203">
              <a:extLst>
                <a:ext uri="{FF2B5EF4-FFF2-40B4-BE49-F238E27FC236}">
                  <a16:creationId xmlns:a16="http://schemas.microsoft.com/office/drawing/2014/main" id="{404A9FC2-8366-4E3E-9C90-E279543E3435}"/>
                </a:ext>
              </a:extLst>
            </p:cNvPr>
            <p:cNvSpPr/>
            <p:nvPr/>
          </p:nvSpPr>
          <p:spPr>
            <a:xfrm>
              <a:off x="660400" y="4690111"/>
              <a:ext cx="10854690" cy="1429200"/>
            </a:xfrm>
            <a:prstGeom prst="rect">
              <a:avLst/>
            </a:prstGeom>
            <a:solidFill>
              <a:schemeClr val="bg1"/>
            </a:solidFill>
            <a:ln>
              <a:no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矩形 204">
              <a:extLst>
                <a:ext uri="{FF2B5EF4-FFF2-40B4-BE49-F238E27FC236}">
                  <a16:creationId xmlns:a16="http://schemas.microsoft.com/office/drawing/2014/main" id="{BFF297B7-B429-41A1-B496-565D7064B86D}"/>
                </a:ext>
              </a:extLst>
            </p:cNvPr>
            <p:cNvSpPr/>
            <p:nvPr/>
          </p:nvSpPr>
          <p:spPr>
            <a:xfrm flipV="1">
              <a:off x="660400" y="4690111"/>
              <a:ext cx="91678" cy="142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06" name="文本框 205">
            <a:extLst>
              <a:ext uri="{FF2B5EF4-FFF2-40B4-BE49-F238E27FC236}">
                <a16:creationId xmlns:a16="http://schemas.microsoft.com/office/drawing/2014/main" id="{DB412FE6-08CE-4E38-88FA-DEE615E04BBB}"/>
              </a:ext>
            </a:extLst>
          </p:cNvPr>
          <p:cNvSpPr txBox="1"/>
          <p:nvPr/>
        </p:nvSpPr>
        <p:spPr>
          <a:xfrm>
            <a:off x="6536268" y="4828365"/>
            <a:ext cx="4801274" cy="1137043"/>
          </a:xfrm>
          <a:prstGeom prst="rect">
            <a:avLst/>
          </a:prstGeom>
          <a:noFill/>
        </p:spPr>
        <p:txBody>
          <a:bodyPr wrap="square" lIns="0" rtlCol="0">
            <a:spAutoFit/>
          </a:bodyPr>
          <a:lstStyle/>
          <a:p>
            <a:pPr algn="just">
              <a:lnSpc>
                <a:spcPct val="130000"/>
              </a:lnSpc>
            </a:pPr>
            <a:r>
              <a:rPr lang="zh-CN" altLang="en-US" spc="130" dirty="0">
                <a:solidFill>
                  <a:schemeClr val="tx1">
                    <a:lumMod val="75000"/>
                    <a:lumOff val="25000"/>
                  </a:schemeClr>
                </a:solidFill>
                <a:latin typeface="+mj-ea"/>
                <a:ea typeface="+mj-ea"/>
              </a:rPr>
              <a:t>预付年金又称为即付年金是指在每期期初等额收付的年金预付年金与普通年金的区别在于付款时间的不同</a:t>
            </a:r>
          </a:p>
        </p:txBody>
      </p:sp>
      <p:sp>
        <p:nvSpPr>
          <p:cNvPr id="207" name="文本框 206">
            <a:extLst>
              <a:ext uri="{FF2B5EF4-FFF2-40B4-BE49-F238E27FC236}">
                <a16:creationId xmlns:a16="http://schemas.microsoft.com/office/drawing/2014/main" id="{61273A40-9A15-4CAA-B323-1F43B2F517F3}"/>
              </a:ext>
            </a:extLst>
          </p:cNvPr>
          <p:cNvSpPr txBox="1"/>
          <p:nvPr/>
        </p:nvSpPr>
        <p:spPr>
          <a:xfrm>
            <a:off x="854458" y="4828365"/>
            <a:ext cx="4801274" cy="1137043"/>
          </a:xfrm>
          <a:prstGeom prst="rect">
            <a:avLst/>
          </a:prstGeom>
          <a:noFill/>
        </p:spPr>
        <p:txBody>
          <a:bodyPr wrap="square" lIns="0" rtlCol="0">
            <a:spAutoFit/>
          </a:bodyPr>
          <a:lstStyle/>
          <a:p>
            <a:pPr algn="just">
              <a:lnSpc>
                <a:spcPct val="130000"/>
              </a:lnSpc>
            </a:pPr>
            <a:r>
              <a:rPr lang="zh-CN" altLang="en-US" spc="130" dirty="0">
                <a:solidFill>
                  <a:schemeClr val="tx1">
                    <a:lumMod val="75000"/>
                    <a:lumOff val="25000"/>
                  </a:schemeClr>
                </a:solidFill>
                <a:latin typeface="+mj-ea"/>
                <a:ea typeface="+mj-ea"/>
              </a:rPr>
              <a:t>递延年金又称</a:t>
            </a:r>
            <a:r>
              <a:rPr lang="en-US" altLang="zh-CN" spc="130" dirty="0">
                <a:solidFill>
                  <a:schemeClr val="tx1">
                    <a:lumMod val="75000"/>
                    <a:lumOff val="25000"/>
                  </a:schemeClr>
                </a:solidFill>
                <a:latin typeface="+mj-ea"/>
                <a:ea typeface="+mj-ea"/>
              </a:rPr>
              <a:t>"</a:t>
            </a:r>
            <a:r>
              <a:rPr lang="zh-CN" altLang="en-US" spc="130" dirty="0">
                <a:solidFill>
                  <a:schemeClr val="tx1">
                    <a:lumMod val="75000"/>
                    <a:lumOff val="25000"/>
                  </a:schemeClr>
                </a:solidFill>
                <a:latin typeface="+mj-ea"/>
                <a:ea typeface="+mj-ea"/>
              </a:rPr>
              <a:t>延期年金</a:t>
            </a:r>
            <a:r>
              <a:rPr lang="en-US" altLang="zh-CN" spc="130" dirty="0">
                <a:solidFill>
                  <a:schemeClr val="tx1">
                    <a:lumMod val="75000"/>
                    <a:lumOff val="25000"/>
                  </a:schemeClr>
                </a:solidFill>
                <a:latin typeface="+mj-ea"/>
                <a:ea typeface="+mj-ea"/>
              </a:rPr>
              <a:t>"</a:t>
            </a:r>
            <a:r>
              <a:rPr lang="zh-CN" altLang="en-US" spc="130" dirty="0">
                <a:solidFill>
                  <a:schemeClr val="tx1">
                    <a:lumMod val="75000"/>
                    <a:lumOff val="25000"/>
                  </a:schemeClr>
                </a:solidFill>
                <a:latin typeface="+mj-ea"/>
                <a:ea typeface="+mj-ea"/>
              </a:rPr>
              <a:t>是指在最初若干期没有收付款项的情况下后面若干期等额的系列收付款项它是普通年金的特殊形式</a:t>
            </a:r>
          </a:p>
        </p:txBody>
      </p:sp>
      <p:sp>
        <p:nvSpPr>
          <p:cNvPr id="209" name="矩形 208">
            <a:extLst>
              <a:ext uri="{FF2B5EF4-FFF2-40B4-BE49-F238E27FC236}">
                <a16:creationId xmlns:a16="http://schemas.microsoft.com/office/drawing/2014/main" id="{B0C3A852-8C63-49F4-9AA5-4D715B5DE37A}"/>
              </a:ext>
            </a:extLst>
          </p:cNvPr>
          <p:cNvSpPr/>
          <p:nvPr/>
        </p:nvSpPr>
        <p:spPr>
          <a:xfrm>
            <a:off x="624955" y="1774715"/>
            <a:ext cx="4976917" cy="707886"/>
          </a:xfrm>
          <a:prstGeom prst="rect">
            <a:avLst/>
          </a:prstGeom>
        </p:spPr>
        <p:txBody>
          <a:bodyPr wrap="square">
            <a:spAutoFit/>
          </a:bodyPr>
          <a:lstStyle/>
          <a:p>
            <a:pPr algn="ctr"/>
            <a:r>
              <a:rPr lang="en-US" altLang="zh-CN" sz="2000" dirty="0">
                <a:solidFill>
                  <a:srgbClr val="434343"/>
                </a:solidFill>
                <a:latin typeface="+mj-lt"/>
                <a:ea typeface="Microsoft Yahei" panose="020B0503020204020204" pitchFamily="34" charset="-122"/>
              </a:rPr>
              <a:t>P=A{[1-</a:t>
            </a:r>
            <a:r>
              <a:rPr lang="zh-CN" altLang="en-US" sz="2000" dirty="0">
                <a:solidFill>
                  <a:srgbClr val="434343"/>
                </a:solidFill>
                <a:latin typeface="+mj-lt"/>
                <a:ea typeface="Microsoft Yahei" panose="020B0503020204020204" pitchFamily="34" charset="-122"/>
              </a:rPr>
              <a:t>（</a:t>
            </a:r>
            <a:r>
              <a:rPr lang="en-US" altLang="zh-CN" sz="2000" dirty="0">
                <a:solidFill>
                  <a:srgbClr val="434343"/>
                </a:solidFill>
                <a:latin typeface="+mj-lt"/>
                <a:ea typeface="Microsoft Yahei" panose="020B0503020204020204" pitchFamily="34" charset="-122"/>
              </a:rPr>
              <a:t>1+i</a:t>
            </a:r>
            <a:r>
              <a:rPr lang="zh-CN" altLang="en-US" sz="2000" dirty="0">
                <a:solidFill>
                  <a:srgbClr val="434343"/>
                </a:solidFill>
                <a:latin typeface="+mj-lt"/>
                <a:ea typeface="Microsoft Yahei" panose="020B0503020204020204" pitchFamily="34" charset="-122"/>
              </a:rPr>
              <a:t>）</a:t>
            </a:r>
            <a:r>
              <a:rPr lang="en-US" altLang="zh-CN" sz="2000" dirty="0">
                <a:solidFill>
                  <a:srgbClr val="434343"/>
                </a:solidFill>
                <a:latin typeface="+mj-lt"/>
                <a:ea typeface="Microsoft Yahei" panose="020B0503020204020204" pitchFamily="34" charset="-122"/>
              </a:rPr>
              <a:t>^-n]/</a:t>
            </a:r>
            <a:r>
              <a:rPr lang="en-US" altLang="zh-CN" sz="2000" dirty="0" err="1">
                <a:solidFill>
                  <a:srgbClr val="434343"/>
                </a:solidFill>
                <a:latin typeface="+mj-lt"/>
                <a:ea typeface="Microsoft Yahei" panose="020B0503020204020204" pitchFamily="34" charset="-122"/>
              </a:rPr>
              <a:t>i</a:t>
            </a:r>
            <a:r>
              <a:rPr lang="en-US" altLang="zh-CN" sz="2000" dirty="0">
                <a:solidFill>
                  <a:srgbClr val="434343"/>
                </a:solidFill>
                <a:latin typeface="+mj-lt"/>
                <a:ea typeface="Microsoft Yahei" panose="020B0503020204020204" pitchFamily="34" charset="-122"/>
              </a:rPr>
              <a:t>-[1-</a:t>
            </a:r>
            <a:r>
              <a:rPr lang="zh-CN" altLang="en-US" sz="2000" dirty="0">
                <a:solidFill>
                  <a:srgbClr val="434343"/>
                </a:solidFill>
                <a:latin typeface="+mj-lt"/>
                <a:ea typeface="Microsoft Yahei" panose="020B0503020204020204" pitchFamily="34" charset="-122"/>
              </a:rPr>
              <a:t>（</a:t>
            </a:r>
            <a:r>
              <a:rPr lang="en-US" altLang="zh-CN" sz="2000" dirty="0">
                <a:solidFill>
                  <a:srgbClr val="434343"/>
                </a:solidFill>
                <a:latin typeface="+mj-lt"/>
                <a:ea typeface="Microsoft Yahei" panose="020B0503020204020204" pitchFamily="34" charset="-122"/>
              </a:rPr>
              <a:t>1+i</a:t>
            </a:r>
            <a:r>
              <a:rPr lang="zh-CN" altLang="en-US" sz="2000" dirty="0">
                <a:solidFill>
                  <a:srgbClr val="434343"/>
                </a:solidFill>
                <a:latin typeface="+mj-lt"/>
                <a:ea typeface="Microsoft Yahei" panose="020B0503020204020204" pitchFamily="34" charset="-122"/>
              </a:rPr>
              <a:t>）</a:t>
            </a:r>
            <a:r>
              <a:rPr lang="en-US" altLang="zh-CN" sz="2000" dirty="0">
                <a:solidFill>
                  <a:srgbClr val="434343"/>
                </a:solidFill>
                <a:latin typeface="+mj-lt"/>
                <a:ea typeface="Microsoft Yahei" panose="020B0503020204020204" pitchFamily="34" charset="-122"/>
              </a:rPr>
              <a:t>^-s]/</a:t>
            </a:r>
            <a:r>
              <a:rPr lang="en-US" altLang="zh-CN" sz="2000" dirty="0" err="1">
                <a:solidFill>
                  <a:srgbClr val="434343"/>
                </a:solidFill>
                <a:latin typeface="+mj-lt"/>
                <a:ea typeface="Microsoft Yahei" panose="020B0503020204020204" pitchFamily="34" charset="-122"/>
              </a:rPr>
              <a:t>i</a:t>
            </a:r>
            <a:r>
              <a:rPr lang="en-US" altLang="zh-CN" sz="2000" dirty="0">
                <a:solidFill>
                  <a:srgbClr val="434343"/>
                </a:solidFill>
                <a:latin typeface="+mj-lt"/>
                <a:ea typeface="Microsoft Yahei" panose="020B0503020204020204" pitchFamily="34" charset="-122"/>
              </a:rPr>
              <a:t>} </a:t>
            </a:r>
          </a:p>
          <a:p>
            <a:pPr algn="ctr"/>
            <a:r>
              <a:rPr lang="en-US" altLang="zh-CN" sz="2000" dirty="0">
                <a:solidFill>
                  <a:srgbClr val="434343"/>
                </a:solidFill>
                <a:latin typeface="+mj-lt"/>
                <a:ea typeface="Microsoft Yahei" panose="020B0503020204020204" pitchFamily="34" charset="-122"/>
              </a:rPr>
              <a:t>Or A[</a:t>
            </a:r>
            <a:r>
              <a:rPr lang="zh-CN" altLang="en-US" sz="2000" dirty="0">
                <a:solidFill>
                  <a:srgbClr val="434343"/>
                </a:solidFill>
                <a:latin typeface="+mj-lt"/>
                <a:ea typeface="Microsoft Yahei" panose="020B0503020204020204" pitchFamily="34" charset="-122"/>
              </a:rPr>
              <a:t>（</a:t>
            </a:r>
            <a:r>
              <a:rPr lang="en-US" altLang="zh-CN" sz="2000" dirty="0">
                <a:solidFill>
                  <a:srgbClr val="434343"/>
                </a:solidFill>
                <a:latin typeface="+mj-lt"/>
                <a:ea typeface="Microsoft Yahei" panose="020B0503020204020204" pitchFamily="34" charset="-122"/>
              </a:rPr>
              <a:t>P/A</a:t>
            </a:r>
            <a:r>
              <a:rPr lang="zh-CN" altLang="en-US" sz="2000" dirty="0">
                <a:solidFill>
                  <a:srgbClr val="434343"/>
                </a:solidFill>
                <a:latin typeface="+mj-lt"/>
                <a:ea typeface="Microsoft Yahei" panose="020B0503020204020204" pitchFamily="34" charset="-122"/>
              </a:rPr>
              <a:t>，</a:t>
            </a:r>
            <a:r>
              <a:rPr lang="en-US" altLang="zh-CN" sz="2000" dirty="0" err="1">
                <a:solidFill>
                  <a:srgbClr val="434343"/>
                </a:solidFill>
                <a:latin typeface="+mj-lt"/>
                <a:ea typeface="Microsoft Yahei" panose="020B0503020204020204" pitchFamily="34" charset="-122"/>
              </a:rPr>
              <a:t>i</a:t>
            </a:r>
            <a:r>
              <a:rPr lang="zh-CN" altLang="en-US" sz="2000" dirty="0">
                <a:solidFill>
                  <a:srgbClr val="434343"/>
                </a:solidFill>
                <a:latin typeface="+mj-lt"/>
                <a:ea typeface="Microsoft Yahei" panose="020B0503020204020204" pitchFamily="34" charset="-122"/>
              </a:rPr>
              <a:t>，</a:t>
            </a:r>
            <a:r>
              <a:rPr lang="en-US" altLang="zh-CN" sz="2000" dirty="0">
                <a:solidFill>
                  <a:srgbClr val="434343"/>
                </a:solidFill>
                <a:latin typeface="+mj-lt"/>
                <a:ea typeface="Microsoft Yahei" panose="020B0503020204020204" pitchFamily="34" charset="-122"/>
              </a:rPr>
              <a:t>n</a:t>
            </a:r>
            <a:r>
              <a:rPr lang="zh-CN" altLang="en-US" sz="2000" dirty="0">
                <a:solidFill>
                  <a:srgbClr val="434343"/>
                </a:solidFill>
                <a:latin typeface="+mj-lt"/>
                <a:ea typeface="Microsoft Yahei" panose="020B0503020204020204" pitchFamily="34" charset="-122"/>
              </a:rPr>
              <a:t>）</a:t>
            </a:r>
            <a:r>
              <a:rPr lang="en-US" altLang="zh-CN" sz="2000" dirty="0">
                <a:solidFill>
                  <a:srgbClr val="434343"/>
                </a:solidFill>
                <a:latin typeface="+mj-lt"/>
                <a:ea typeface="Microsoft Yahei" panose="020B0503020204020204" pitchFamily="34" charset="-122"/>
              </a:rPr>
              <a:t>-</a:t>
            </a:r>
            <a:r>
              <a:rPr lang="zh-CN" altLang="en-US" sz="2000" dirty="0">
                <a:solidFill>
                  <a:srgbClr val="434343"/>
                </a:solidFill>
                <a:latin typeface="+mj-lt"/>
                <a:ea typeface="Microsoft Yahei" panose="020B0503020204020204" pitchFamily="34" charset="-122"/>
              </a:rPr>
              <a:t>（</a:t>
            </a:r>
            <a:r>
              <a:rPr lang="en-US" altLang="zh-CN" sz="2000" dirty="0">
                <a:solidFill>
                  <a:srgbClr val="434343"/>
                </a:solidFill>
                <a:latin typeface="+mj-lt"/>
                <a:ea typeface="Microsoft Yahei" panose="020B0503020204020204" pitchFamily="34" charset="-122"/>
              </a:rPr>
              <a:t>P/A</a:t>
            </a:r>
            <a:r>
              <a:rPr lang="zh-CN" altLang="en-US" sz="2000" dirty="0">
                <a:solidFill>
                  <a:srgbClr val="434343"/>
                </a:solidFill>
                <a:latin typeface="+mj-lt"/>
                <a:ea typeface="Microsoft Yahei" panose="020B0503020204020204" pitchFamily="34" charset="-122"/>
              </a:rPr>
              <a:t>，</a:t>
            </a:r>
            <a:r>
              <a:rPr lang="en-US" altLang="zh-CN" sz="2000" dirty="0" err="1">
                <a:solidFill>
                  <a:srgbClr val="434343"/>
                </a:solidFill>
                <a:latin typeface="+mj-lt"/>
                <a:ea typeface="Microsoft Yahei" panose="020B0503020204020204" pitchFamily="34" charset="-122"/>
              </a:rPr>
              <a:t>i</a:t>
            </a:r>
            <a:r>
              <a:rPr lang="zh-CN" altLang="en-US" sz="2000" dirty="0">
                <a:solidFill>
                  <a:srgbClr val="434343"/>
                </a:solidFill>
                <a:latin typeface="+mj-lt"/>
                <a:ea typeface="Microsoft Yahei" panose="020B0503020204020204" pitchFamily="34" charset="-122"/>
              </a:rPr>
              <a:t>，</a:t>
            </a:r>
            <a:r>
              <a:rPr lang="en-US" altLang="zh-CN" sz="2000" dirty="0">
                <a:solidFill>
                  <a:srgbClr val="434343"/>
                </a:solidFill>
                <a:latin typeface="+mj-lt"/>
                <a:ea typeface="Microsoft Yahei" panose="020B0503020204020204" pitchFamily="34" charset="-122"/>
              </a:rPr>
              <a:t>s</a:t>
            </a:r>
            <a:r>
              <a:rPr lang="zh-CN" altLang="en-US" sz="2000" dirty="0">
                <a:solidFill>
                  <a:srgbClr val="434343"/>
                </a:solidFill>
                <a:latin typeface="+mj-lt"/>
                <a:ea typeface="Microsoft Yahei" panose="020B0503020204020204" pitchFamily="34" charset="-122"/>
              </a:rPr>
              <a:t>）</a:t>
            </a:r>
            <a:r>
              <a:rPr lang="en-US" altLang="zh-CN" sz="2000" dirty="0">
                <a:solidFill>
                  <a:srgbClr val="434343"/>
                </a:solidFill>
                <a:latin typeface="+mj-lt"/>
                <a:ea typeface="Microsoft Yahei" panose="020B0503020204020204" pitchFamily="34" charset="-122"/>
              </a:rPr>
              <a:t>]</a:t>
            </a:r>
          </a:p>
        </p:txBody>
      </p:sp>
      <p:sp>
        <p:nvSpPr>
          <p:cNvPr id="211" name="矩形 210">
            <a:extLst>
              <a:ext uri="{FF2B5EF4-FFF2-40B4-BE49-F238E27FC236}">
                <a16:creationId xmlns:a16="http://schemas.microsoft.com/office/drawing/2014/main" id="{13D5CB5D-15C8-4741-B369-0FAD6FBE670E}"/>
              </a:ext>
            </a:extLst>
          </p:cNvPr>
          <p:cNvSpPr/>
          <p:nvPr/>
        </p:nvSpPr>
        <p:spPr>
          <a:xfrm>
            <a:off x="6807189" y="1774715"/>
            <a:ext cx="4530353" cy="707886"/>
          </a:xfrm>
          <a:prstGeom prst="rect">
            <a:avLst/>
          </a:prstGeom>
        </p:spPr>
        <p:txBody>
          <a:bodyPr wrap="square">
            <a:spAutoFit/>
          </a:bodyPr>
          <a:lstStyle/>
          <a:p>
            <a:pPr algn="ctr"/>
            <a:r>
              <a:rPr lang="en-US" altLang="zh-CN" sz="2000" dirty="0">
                <a:solidFill>
                  <a:srgbClr val="434343"/>
                </a:solidFill>
                <a:latin typeface="+mj-lt"/>
                <a:ea typeface="Microsoft Yahei" panose="020B0503020204020204" pitchFamily="34" charset="-122"/>
              </a:rPr>
              <a:t>P=A{[1-</a:t>
            </a:r>
            <a:r>
              <a:rPr lang="zh-CN" altLang="en-US" sz="2000" dirty="0">
                <a:solidFill>
                  <a:srgbClr val="434343"/>
                </a:solidFill>
                <a:latin typeface="+mj-lt"/>
                <a:ea typeface="Microsoft Yahei" panose="020B0503020204020204" pitchFamily="34" charset="-122"/>
              </a:rPr>
              <a:t>（</a:t>
            </a:r>
            <a:r>
              <a:rPr lang="en-US" altLang="zh-CN" sz="2000" dirty="0">
                <a:solidFill>
                  <a:srgbClr val="434343"/>
                </a:solidFill>
                <a:latin typeface="+mj-lt"/>
                <a:ea typeface="Microsoft Yahei" panose="020B0503020204020204" pitchFamily="34" charset="-122"/>
              </a:rPr>
              <a:t>1+i</a:t>
            </a:r>
            <a:r>
              <a:rPr lang="zh-CN" altLang="en-US" sz="2000" dirty="0">
                <a:solidFill>
                  <a:srgbClr val="434343"/>
                </a:solidFill>
                <a:latin typeface="+mj-lt"/>
                <a:ea typeface="Microsoft Yahei" panose="020B0503020204020204" pitchFamily="34" charset="-122"/>
              </a:rPr>
              <a:t>）</a:t>
            </a:r>
            <a:r>
              <a:rPr lang="en-US" altLang="zh-CN" sz="2000" dirty="0">
                <a:solidFill>
                  <a:srgbClr val="434343"/>
                </a:solidFill>
                <a:latin typeface="+mj-lt"/>
                <a:ea typeface="Microsoft Yahei" panose="020B0503020204020204" pitchFamily="34" charset="-122"/>
              </a:rPr>
              <a:t>^-</a:t>
            </a:r>
            <a:r>
              <a:rPr lang="zh-CN" altLang="en-US" sz="2000" dirty="0">
                <a:solidFill>
                  <a:srgbClr val="434343"/>
                </a:solidFill>
                <a:latin typeface="+mj-lt"/>
                <a:ea typeface="Microsoft Yahei" panose="020B0503020204020204" pitchFamily="34" charset="-122"/>
              </a:rPr>
              <a:t>（</a:t>
            </a:r>
            <a:r>
              <a:rPr lang="en-US" altLang="zh-CN" sz="2000" dirty="0">
                <a:solidFill>
                  <a:srgbClr val="434343"/>
                </a:solidFill>
                <a:latin typeface="+mj-lt"/>
                <a:ea typeface="Microsoft Yahei" panose="020B0503020204020204" pitchFamily="34" charset="-122"/>
              </a:rPr>
              <a:t>n+1</a:t>
            </a:r>
            <a:r>
              <a:rPr lang="zh-CN" altLang="en-US" sz="2000" dirty="0">
                <a:solidFill>
                  <a:srgbClr val="434343"/>
                </a:solidFill>
                <a:latin typeface="+mj-lt"/>
                <a:ea typeface="Microsoft Yahei" panose="020B0503020204020204" pitchFamily="34" charset="-122"/>
              </a:rPr>
              <a:t>）</a:t>
            </a:r>
            <a:r>
              <a:rPr lang="en-US" altLang="zh-CN" sz="2000" dirty="0">
                <a:solidFill>
                  <a:srgbClr val="434343"/>
                </a:solidFill>
                <a:latin typeface="+mj-lt"/>
                <a:ea typeface="Microsoft Yahei" panose="020B0503020204020204" pitchFamily="34" charset="-122"/>
              </a:rPr>
              <a:t>]/i+1} </a:t>
            </a:r>
          </a:p>
          <a:p>
            <a:pPr algn="ctr"/>
            <a:r>
              <a:rPr lang="en-US" altLang="zh-CN" sz="2000" dirty="0">
                <a:solidFill>
                  <a:srgbClr val="434343"/>
                </a:solidFill>
                <a:latin typeface="+mj-lt"/>
                <a:ea typeface="Microsoft Yahei" panose="020B0503020204020204" pitchFamily="34" charset="-122"/>
              </a:rPr>
              <a:t>Or</a:t>
            </a:r>
            <a:r>
              <a:rPr lang="zh-CN" altLang="en-US" sz="2000" dirty="0">
                <a:solidFill>
                  <a:srgbClr val="434343"/>
                </a:solidFill>
                <a:latin typeface="+mj-lt"/>
                <a:ea typeface="Microsoft Yahei" panose="020B0503020204020204" pitchFamily="34" charset="-122"/>
              </a:rPr>
              <a:t> </a:t>
            </a:r>
            <a:r>
              <a:rPr lang="en-US" altLang="zh-CN" sz="2000" dirty="0">
                <a:solidFill>
                  <a:srgbClr val="434343"/>
                </a:solidFill>
                <a:latin typeface="+mj-lt"/>
                <a:ea typeface="Microsoft Yahei" panose="020B0503020204020204" pitchFamily="34" charset="-122"/>
              </a:rPr>
              <a:t>A[</a:t>
            </a:r>
            <a:r>
              <a:rPr lang="zh-CN" altLang="en-US" sz="2000" dirty="0">
                <a:solidFill>
                  <a:srgbClr val="434343"/>
                </a:solidFill>
                <a:latin typeface="+mj-lt"/>
                <a:ea typeface="Microsoft Yahei" panose="020B0503020204020204" pitchFamily="34" charset="-122"/>
              </a:rPr>
              <a:t>（</a:t>
            </a:r>
            <a:r>
              <a:rPr lang="en-US" altLang="zh-CN" sz="2000" dirty="0">
                <a:solidFill>
                  <a:srgbClr val="434343"/>
                </a:solidFill>
                <a:latin typeface="+mj-lt"/>
                <a:ea typeface="Microsoft Yahei" panose="020B0503020204020204" pitchFamily="34" charset="-122"/>
              </a:rPr>
              <a:t>P/A</a:t>
            </a:r>
            <a:r>
              <a:rPr lang="zh-CN" altLang="en-US" sz="2000" dirty="0">
                <a:solidFill>
                  <a:srgbClr val="434343"/>
                </a:solidFill>
                <a:latin typeface="+mj-lt"/>
                <a:ea typeface="Microsoft Yahei" panose="020B0503020204020204" pitchFamily="34" charset="-122"/>
              </a:rPr>
              <a:t>，</a:t>
            </a:r>
            <a:r>
              <a:rPr lang="en-US" altLang="zh-CN" sz="2000" dirty="0" err="1">
                <a:solidFill>
                  <a:srgbClr val="434343"/>
                </a:solidFill>
                <a:latin typeface="+mj-lt"/>
                <a:ea typeface="Microsoft Yahei" panose="020B0503020204020204" pitchFamily="34" charset="-122"/>
              </a:rPr>
              <a:t>i</a:t>
            </a:r>
            <a:r>
              <a:rPr lang="zh-CN" altLang="en-US" sz="2000" dirty="0">
                <a:solidFill>
                  <a:srgbClr val="434343"/>
                </a:solidFill>
                <a:latin typeface="+mj-lt"/>
                <a:ea typeface="Microsoft Yahei" panose="020B0503020204020204" pitchFamily="34" charset="-122"/>
              </a:rPr>
              <a:t>，</a:t>
            </a:r>
            <a:r>
              <a:rPr lang="en-US" altLang="zh-CN" sz="2000" dirty="0">
                <a:solidFill>
                  <a:srgbClr val="434343"/>
                </a:solidFill>
                <a:latin typeface="+mj-lt"/>
                <a:ea typeface="Microsoft Yahei" panose="020B0503020204020204" pitchFamily="34" charset="-122"/>
              </a:rPr>
              <a:t>n-1</a:t>
            </a:r>
            <a:r>
              <a:rPr lang="zh-CN" altLang="en-US" sz="2000" dirty="0">
                <a:solidFill>
                  <a:srgbClr val="434343"/>
                </a:solidFill>
                <a:latin typeface="+mj-lt"/>
                <a:ea typeface="Microsoft Yahei" panose="020B0503020204020204" pitchFamily="34" charset="-122"/>
              </a:rPr>
              <a:t>）</a:t>
            </a:r>
            <a:r>
              <a:rPr lang="en-US" altLang="zh-CN" sz="2000" dirty="0">
                <a:solidFill>
                  <a:srgbClr val="434343"/>
                </a:solidFill>
                <a:latin typeface="+mj-lt"/>
                <a:ea typeface="Microsoft Yahei" panose="020B0503020204020204" pitchFamily="34" charset="-122"/>
              </a:rPr>
              <a:t>+1]</a:t>
            </a:r>
            <a:endParaRPr lang="en-US" altLang="zh-CN" sz="2000" b="0" i="0" dirty="0">
              <a:solidFill>
                <a:srgbClr val="434343"/>
              </a:solidFill>
              <a:effectLst/>
              <a:latin typeface="+mj-lt"/>
              <a:ea typeface="Microsoft Yahei" panose="020B0503020204020204" pitchFamily="34" charset="-122"/>
            </a:endParaRPr>
          </a:p>
        </p:txBody>
      </p:sp>
      <p:grpSp>
        <p:nvGrpSpPr>
          <p:cNvPr id="5" name="组合 4">
            <a:extLst>
              <a:ext uri="{FF2B5EF4-FFF2-40B4-BE49-F238E27FC236}">
                <a16:creationId xmlns:a16="http://schemas.microsoft.com/office/drawing/2014/main" id="{CF3351C9-A63E-4DA7-8514-CB00EE387497}"/>
              </a:ext>
            </a:extLst>
          </p:cNvPr>
          <p:cNvGrpSpPr/>
          <p:nvPr/>
        </p:nvGrpSpPr>
        <p:grpSpPr>
          <a:xfrm>
            <a:off x="661896" y="1317669"/>
            <a:ext cx="4886418" cy="2433382"/>
            <a:chOff x="661896" y="1317669"/>
            <a:chExt cx="4886418" cy="2433382"/>
          </a:xfrm>
        </p:grpSpPr>
        <p:sp>
          <p:nvSpPr>
            <p:cNvPr id="33" name="半闭框 32">
              <a:extLst>
                <a:ext uri="{FF2B5EF4-FFF2-40B4-BE49-F238E27FC236}">
                  <a16:creationId xmlns:a16="http://schemas.microsoft.com/office/drawing/2014/main" id="{2CC3FC27-33A9-4A98-AFEA-314ACA46FD8F}"/>
                </a:ext>
              </a:extLst>
            </p:cNvPr>
            <p:cNvSpPr/>
            <p:nvPr/>
          </p:nvSpPr>
          <p:spPr>
            <a:xfrm>
              <a:off x="661896" y="1317728"/>
              <a:ext cx="383254" cy="334741"/>
            </a:xfrm>
            <a:prstGeom prst="halfFrame">
              <a:avLst>
                <a:gd name="adj1" fmla="val 3261"/>
                <a:gd name="adj2" fmla="val 3178"/>
              </a:avLst>
            </a:prstGeom>
            <a:solidFill>
              <a:schemeClr val="bg1"/>
            </a:solidFill>
            <a:ln w="9525" cap="flat">
              <a:solidFill>
                <a:schemeClr val="accent1"/>
              </a:solidFill>
              <a:prstDash val="solid"/>
              <a:miter/>
            </a:ln>
          </p:spPr>
          <p:txBody>
            <a:bodyPr rtlCol="0" anchor="ctr"/>
            <a:lstStyle/>
            <a:p>
              <a:endParaRPr lang="zh-CN" altLang="en-US"/>
            </a:p>
          </p:txBody>
        </p:sp>
        <p:sp>
          <p:nvSpPr>
            <p:cNvPr id="34" name="半闭框 33">
              <a:extLst>
                <a:ext uri="{FF2B5EF4-FFF2-40B4-BE49-F238E27FC236}">
                  <a16:creationId xmlns:a16="http://schemas.microsoft.com/office/drawing/2014/main" id="{9296ABC5-CB17-45D0-8289-3B449D9AE0B9}"/>
                </a:ext>
              </a:extLst>
            </p:cNvPr>
            <p:cNvSpPr/>
            <p:nvPr/>
          </p:nvSpPr>
          <p:spPr>
            <a:xfrm flipV="1">
              <a:off x="661896" y="3416251"/>
              <a:ext cx="385200" cy="334800"/>
            </a:xfrm>
            <a:prstGeom prst="halfFrame">
              <a:avLst>
                <a:gd name="adj1" fmla="val 3261"/>
                <a:gd name="adj2" fmla="val 3178"/>
              </a:avLst>
            </a:prstGeom>
            <a:solidFill>
              <a:schemeClr val="bg1"/>
            </a:solidFill>
            <a:ln w="9525" cap="flat">
              <a:solidFill>
                <a:schemeClr val="accent1"/>
              </a:solidFill>
              <a:prstDash val="solid"/>
              <a:miter/>
            </a:ln>
          </p:spPr>
          <p:txBody>
            <a:bodyPr rtlCol="0" anchor="ctr"/>
            <a:lstStyle/>
            <a:p>
              <a:endParaRPr lang="zh-CN" altLang="en-US"/>
            </a:p>
          </p:txBody>
        </p:sp>
        <p:sp>
          <p:nvSpPr>
            <p:cNvPr id="35" name="半闭框 34">
              <a:extLst>
                <a:ext uri="{FF2B5EF4-FFF2-40B4-BE49-F238E27FC236}">
                  <a16:creationId xmlns:a16="http://schemas.microsoft.com/office/drawing/2014/main" id="{C238937C-3B84-4B12-A137-00348A62A137}"/>
                </a:ext>
              </a:extLst>
            </p:cNvPr>
            <p:cNvSpPr/>
            <p:nvPr/>
          </p:nvSpPr>
          <p:spPr>
            <a:xfrm flipH="1">
              <a:off x="5163114" y="1317669"/>
              <a:ext cx="385200" cy="334800"/>
            </a:xfrm>
            <a:prstGeom prst="halfFrame">
              <a:avLst>
                <a:gd name="adj1" fmla="val 3261"/>
                <a:gd name="adj2" fmla="val 3178"/>
              </a:avLst>
            </a:prstGeom>
            <a:solidFill>
              <a:schemeClr val="bg1"/>
            </a:solidFill>
            <a:ln w="9525" cap="flat">
              <a:solidFill>
                <a:schemeClr val="accent1"/>
              </a:solidFill>
              <a:prstDash val="solid"/>
              <a:miter/>
            </a:ln>
          </p:spPr>
          <p:txBody>
            <a:bodyPr rtlCol="0" anchor="ctr"/>
            <a:lstStyle/>
            <a:p>
              <a:endParaRPr lang="zh-CN" altLang="en-US"/>
            </a:p>
          </p:txBody>
        </p:sp>
        <p:sp>
          <p:nvSpPr>
            <p:cNvPr id="36" name="半闭框 35">
              <a:extLst>
                <a:ext uri="{FF2B5EF4-FFF2-40B4-BE49-F238E27FC236}">
                  <a16:creationId xmlns:a16="http://schemas.microsoft.com/office/drawing/2014/main" id="{DFC6C280-F037-4060-9A4C-52251650239C}"/>
                </a:ext>
              </a:extLst>
            </p:cNvPr>
            <p:cNvSpPr/>
            <p:nvPr/>
          </p:nvSpPr>
          <p:spPr>
            <a:xfrm flipH="1" flipV="1">
              <a:off x="5163114" y="3416251"/>
              <a:ext cx="385200" cy="334800"/>
            </a:xfrm>
            <a:prstGeom prst="halfFrame">
              <a:avLst>
                <a:gd name="adj1" fmla="val 3261"/>
                <a:gd name="adj2" fmla="val 3178"/>
              </a:avLst>
            </a:prstGeom>
            <a:solidFill>
              <a:schemeClr val="bg1"/>
            </a:solidFill>
            <a:ln w="9525" cap="flat">
              <a:solidFill>
                <a:schemeClr val="accent1"/>
              </a:solidFill>
              <a:prstDash val="solid"/>
              <a:miter/>
            </a:ln>
          </p:spPr>
          <p:txBody>
            <a:bodyPr rtlCol="0" anchor="ctr"/>
            <a:lstStyle/>
            <a:p>
              <a:endParaRPr lang="zh-CN" altLang="en-US"/>
            </a:p>
          </p:txBody>
        </p:sp>
      </p:grpSp>
      <p:grpSp>
        <p:nvGrpSpPr>
          <p:cNvPr id="38" name="组合 37">
            <a:extLst>
              <a:ext uri="{FF2B5EF4-FFF2-40B4-BE49-F238E27FC236}">
                <a16:creationId xmlns:a16="http://schemas.microsoft.com/office/drawing/2014/main" id="{4F661E38-AA63-4A5B-BD5F-0A06DF14EB21}"/>
              </a:ext>
            </a:extLst>
          </p:cNvPr>
          <p:cNvGrpSpPr/>
          <p:nvPr/>
        </p:nvGrpSpPr>
        <p:grpSpPr>
          <a:xfrm>
            <a:off x="6637868" y="1317669"/>
            <a:ext cx="4886418" cy="2433382"/>
            <a:chOff x="661896" y="1317669"/>
            <a:chExt cx="4886418" cy="2433382"/>
          </a:xfrm>
        </p:grpSpPr>
        <p:sp>
          <p:nvSpPr>
            <p:cNvPr id="39" name="半闭框 38">
              <a:extLst>
                <a:ext uri="{FF2B5EF4-FFF2-40B4-BE49-F238E27FC236}">
                  <a16:creationId xmlns:a16="http://schemas.microsoft.com/office/drawing/2014/main" id="{AD259BB5-3631-4756-89A8-E96E6D729204}"/>
                </a:ext>
              </a:extLst>
            </p:cNvPr>
            <p:cNvSpPr/>
            <p:nvPr/>
          </p:nvSpPr>
          <p:spPr>
            <a:xfrm>
              <a:off x="661896" y="1317728"/>
              <a:ext cx="383254" cy="334741"/>
            </a:xfrm>
            <a:prstGeom prst="halfFrame">
              <a:avLst>
                <a:gd name="adj1" fmla="val 3261"/>
                <a:gd name="adj2" fmla="val 3178"/>
              </a:avLst>
            </a:prstGeom>
            <a:solidFill>
              <a:schemeClr val="bg1"/>
            </a:solidFill>
            <a:ln w="9525" cap="flat">
              <a:solidFill>
                <a:schemeClr val="accent1"/>
              </a:solidFill>
              <a:prstDash val="solid"/>
              <a:miter/>
            </a:ln>
          </p:spPr>
          <p:txBody>
            <a:bodyPr rtlCol="0" anchor="ctr"/>
            <a:lstStyle/>
            <a:p>
              <a:endParaRPr lang="zh-CN" altLang="en-US"/>
            </a:p>
          </p:txBody>
        </p:sp>
        <p:sp>
          <p:nvSpPr>
            <p:cNvPr id="40" name="半闭框 39">
              <a:extLst>
                <a:ext uri="{FF2B5EF4-FFF2-40B4-BE49-F238E27FC236}">
                  <a16:creationId xmlns:a16="http://schemas.microsoft.com/office/drawing/2014/main" id="{0F9EEC51-D6FB-4E49-BA03-3435731488A9}"/>
                </a:ext>
              </a:extLst>
            </p:cNvPr>
            <p:cNvSpPr/>
            <p:nvPr/>
          </p:nvSpPr>
          <p:spPr>
            <a:xfrm flipV="1">
              <a:off x="661896" y="3416251"/>
              <a:ext cx="385200" cy="334800"/>
            </a:xfrm>
            <a:prstGeom prst="halfFrame">
              <a:avLst>
                <a:gd name="adj1" fmla="val 3261"/>
                <a:gd name="adj2" fmla="val 3178"/>
              </a:avLst>
            </a:prstGeom>
            <a:solidFill>
              <a:schemeClr val="bg1"/>
            </a:solidFill>
            <a:ln w="9525" cap="flat">
              <a:solidFill>
                <a:schemeClr val="accent1"/>
              </a:solidFill>
              <a:prstDash val="solid"/>
              <a:miter/>
            </a:ln>
          </p:spPr>
          <p:txBody>
            <a:bodyPr rtlCol="0" anchor="ctr"/>
            <a:lstStyle/>
            <a:p>
              <a:endParaRPr lang="zh-CN" altLang="en-US"/>
            </a:p>
          </p:txBody>
        </p:sp>
        <p:sp>
          <p:nvSpPr>
            <p:cNvPr id="41" name="半闭框 40">
              <a:extLst>
                <a:ext uri="{FF2B5EF4-FFF2-40B4-BE49-F238E27FC236}">
                  <a16:creationId xmlns:a16="http://schemas.microsoft.com/office/drawing/2014/main" id="{E566FC84-A06F-4CAE-A610-1ACC107F6563}"/>
                </a:ext>
              </a:extLst>
            </p:cNvPr>
            <p:cNvSpPr/>
            <p:nvPr/>
          </p:nvSpPr>
          <p:spPr>
            <a:xfrm flipH="1">
              <a:off x="5163114" y="1317669"/>
              <a:ext cx="385200" cy="334800"/>
            </a:xfrm>
            <a:prstGeom prst="halfFrame">
              <a:avLst>
                <a:gd name="adj1" fmla="val 3261"/>
                <a:gd name="adj2" fmla="val 3178"/>
              </a:avLst>
            </a:prstGeom>
            <a:solidFill>
              <a:schemeClr val="bg1"/>
            </a:solidFill>
            <a:ln w="9525" cap="flat">
              <a:solidFill>
                <a:schemeClr val="accent1"/>
              </a:solidFill>
              <a:prstDash val="solid"/>
              <a:miter/>
            </a:ln>
          </p:spPr>
          <p:txBody>
            <a:bodyPr rtlCol="0" anchor="ctr"/>
            <a:lstStyle/>
            <a:p>
              <a:endParaRPr lang="zh-CN" altLang="en-US"/>
            </a:p>
          </p:txBody>
        </p:sp>
        <p:sp>
          <p:nvSpPr>
            <p:cNvPr id="42" name="半闭框 41">
              <a:extLst>
                <a:ext uri="{FF2B5EF4-FFF2-40B4-BE49-F238E27FC236}">
                  <a16:creationId xmlns:a16="http://schemas.microsoft.com/office/drawing/2014/main" id="{52B6437B-6DFE-4E0F-8C71-6A3176264245}"/>
                </a:ext>
              </a:extLst>
            </p:cNvPr>
            <p:cNvSpPr/>
            <p:nvPr/>
          </p:nvSpPr>
          <p:spPr>
            <a:xfrm flipH="1" flipV="1">
              <a:off x="5163114" y="3416251"/>
              <a:ext cx="385200" cy="334800"/>
            </a:xfrm>
            <a:prstGeom prst="halfFrame">
              <a:avLst>
                <a:gd name="adj1" fmla="val 3261"/>
                <a:gd name="adj2" fmla="val 3178"/>
              </a:avLst>
            </a:prstGeom>
            <a:solidFill>
              <a:schemeClr val="bg1"/>
            </a:solidFill>
            <a:ln w="9525" cap="flat">
              <a:solidFill>
                <a:schemeClr val="accent1"/>
              </a:solidFill>
              <a:prstDash val="solid"/>
              <a:miter/>
            </a:ln>
          </p:spPr>
          <p:txBody>
            <a:bodyPr rtlCol="0" anchor="ctr"/>
            <a:lstStyle/>
            <a:p>
              <a:endParaRPr lang="zh-CN" altLang="en-US"/>
            </a:p>
          </p:txBody>
        </p:sp>
      </p:grpSp>
      <p:sp>
        <p:nvSpPr>
          <p:cNvPr id="7" name="文本占位符 6">
            <a:extLst>
              <a:ext uri="{FF2B5EF4-FFF2-40B4-BE49-F238E27FC236}">
                <a16:creationId xmlns:a16="http://schemas.microsoft.com/office/drawing/2014/main" id="{E107FFF5-F145-4EEF-B9E9-307BD7BAD4CB}"/>
              </a:ext>
            </a:extLst>
          </p:cNvPr>
          <p:cNvSpPr>
            <a:spLocks noGrp="1"/>
          </p:cNvSpPr>
          <p:nvPr>
            <p:ph type="body" sz="quarter" idx="12"/>
          </p:nvPr>
        </p:nvSpPr>
        <p:spPr/>
        <p:txBody>
          <a:bodyPr/>
          <a:lstStyle/>
          <a:p>
            <a:r>
              <a:rPr lang="en-US" altLang="zh-CN" dirty="0" err="1">
                <a:latin typeface="+mj-lt"/>
              </a:rPr>
              <a:t>LMDeploy</a:t>
            </a:r>
            <a:r>
              <a:rPr lang="zh-CN" altLang="en-US" dirty="0">
                <a:latin typeface="+mj-lt"/>
              </a:rPr>
              <a:t> </a:t>
            </a:r>
            <a:r>
              <a:rPr lang="zh-CN" altLang="en-US" dirty="0"/>
              <a:t>量化部署</a:t>
            </a:r>
          </a:p>
        </p:txBody>
      </p:sp>
    </p:spTree>
    <p:extLst>
      <p:ext uri="{BB962C8B-B14F-4D97-AF65-F5344CB8AC3E}">
        <p14:creationId xmlns:p14="http://schemas.microsoft.com/office/powerpoint/2010/main" val="1732704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6F9BEE9E-829A-45B6-AE37-FB0955E0661B}"/>
              </a:ext>
            </a:extLst>
          </p:cNvPr>
          <p:cNvPicPr>
            <a:picLocks noGrp="1" noChangeAspect="1"/>
          </p:cNvPicPr>
          <p:nvPr>
            <p:ph type="pic" sz="quarter" idx="13"/>
          </p:nvPr>
        </p:nvPicPr>
        <p:blipFill>
          <a:blip r:embed="rId5" cstate="email">
            <a:extLst>
              <a:ext uri="{28A0092B-C50C-407E-A947-70E740481C1C}">
                <a14:useLocalDpi xmlns:a14="http://schemas.microsoft.com/office/drawing/2010/main"/>
              </a:ext>
            </a:extLst>
          </a:blip>
          <a:srcRect/>
          <a:stretch>
            <a:fillRect/>
          </a:stretch>
        </p:blipFill>
        <p:spPr/>
      </p:pic>
      <p:sp>
        <p:nvSpPr>
          <p:cNvPr id="3" name="灯片编号占位符 2">
            <a:extLst>
              <a:ext uri="{FF2B5EF4-FFF2-40B4-BE49-F238E27FC236}">
                <a16:creationId xmlns:a16="http://schemas.microsoft.com/office/drawing/2014/main" id="{8BA90ABE-9CA3-4AE1-86B6-07D9BA7D0477}"/>
              </a:ext>
            </a:extLst>
          </p:cNvPr>
          <p:cNvSpPr>
            <a:spLocks noGrp="1"/>
          </p:cNvSpPr>
          <p:nvPr>
            <p:ph type="sldNum" sz="quarter" idx="12"/>
          </p:nvPr>
        </p:nvSpPr>
        <p:spPr/>
        <p:txBody>
          <a:bodyPr/>
          <a:lstStyle/>
          <a:p>
            <a:fld id="{8C03D14A-F467-4E71-B245-154B171B7094}" type="slidenum">
              <a:rPr lang="zh-CN" altLang="en-US" smtClean="0"/>
              <a:t>26</a:t>
            </a:fld>
            <a:endParaRPr lang="zh-CN" altLang="en-US"/>
          </a:p>
        </p:txBody>
      </p:sp>
      <p:sp>
        <p:nvSpPr>
          <p:cNvPr id="2" name="页脚占位符 1">
            <a:extLst>
              <a:ext uri="{FF2B5EF4-FFF2-40B4-BE49-F238E27FC236}">
                <a16:creationId xmlns:a16="http://schemas.microsoft.com/office/drawing/2014/main" id="{651AC20E-4B0A-434B-B79A-F8E2A6774ACB}"/>
              </a:ext>
            </a:extLst>
          </p:cNvPr>
          <p:cNvSpPr>
            <a:spLocks noGrp="1"/>
          </p:cNvSpPr>
          <p:nvPr>
            <p:ph type="ftr" sz="quarter" idx="10"/>
          </p:nvPr>
        </p:nvSpPr>
        <p:spPr/>
        <p:txBody>
          <a:bodyPr/>
          <a:lstStyle/>
          <a:p>
            <a:r>
              <a:rPr lang="zh-CN" altLang="en-US"/>
              <a:t>海纳百川 大道致远</a:t>
            </a:r>
            <a:endParaRPr lang="zh-CN" altLang="en-US" dirty="0"/>
          </a:p>
        </p:txBody>
      </p:sp>
      <p:sp>
        <p:nvSpPr>
          <p:cNvPr id="9" name="矩形 8">
            <a:extLst>
              <a:ext uri="{FF2B5EF4-FFF2-40B4-BE49-F238E27FC236}">
                <a16:creationId xmlns:a16="http://schemas.microsoft.com/office/drawing/2014/main" id="{98F4B0BB-7AE1-4B1E-A313-D757E7CA0C75}"/>
              </a:ext>
            </a:extLst>
          </p:cNvPr>
          <p:cNvSpPr/>
          <p:nvPr/>
        </p:nvSpPr>
        <p:spPr>
          <a:xfrm>
            <a:off x="660400" y="0"/>
            <a:ext cx="3995738" cy="5657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A-文本框 6" hidden="1">
            <a:extLst>
              <a:ext uri="{FF2B5EF4-FFF2-40B4-BE49-F238E27FC236}">
                <a16:creationId xmlns:a16="http://schemas.microsoft.com/office/drawing/2014/main" id="{713011B1-820C-4836-A023-9A4B3CC39D6F}"/>
              </a:ext>
            </a:extLst>
          </p:cNvPr>
          <p:cNvPicPr>
            <a:picLocks/>
          </p:cNvPicPr>
          <p:nvPr>
            <p:custDataLst>
              <p:tags r:id="rId1"/>
            </p:custDataLst>
          </p:nvPr>
        </p:nvPicPr>
        <p:blipFill>
          <a:blip r:embed="rId6" cstate="email">
            <a:extLst>
              <a:ext uri="{28A0092B-C50C-407E-A947-70E740481C1C}">
                <a14:useLocalDpi xmlns:a14="http://schemas.microsoft.com/office/drawing/2010/main"/>
              </a:ext>
            </a:extLst>
          </a:blip>
          <a:stretch>
            <a:fillRect/>
          </a:stretch>
        </p:blipFill>
        <p:spPr>
          <a:xfrm>
            <a:off x="2218272" y="-86952"/>
            <a:ext cx="1930401" cy="4516878"/>
          </a:xfrm>
          <a:prstGeom prst="rect">
            <a:avLst/>
          </a:prstGeom>
        </p:spPr>
      </p:pic>
      <p:pic>
        <p:nvPicPr>
          <p:cNvPr id="15" name="PA-文本框 1">
            <a:extLst>
              <a:ext uri="{FF2B5EF4-FFF2-40B4-BE49-F238E27FC236}">
                <a16:creationId xmlns:a16="http://schemas.microsoft.com/office/drawing/2014/main" id="{72146724-1A2D-4323-85B3-82342859218C}"/>
              </a:ext>
            </a:extLst>
          </p:cNvPr>
          <p:cNvPicPr>
            <a:picLocks/>
          </p:cNvPicPr>
          <p:nvPr>
            <p:custDataLst>
              <p:tags r:id="rId2"/>
            </p:custDataLst>
          </p:nvPr>
        </p:nvPicPr>
        <p:blipFill>
          <a:blip r:embed="rId7">
            <a:extLst>
              <a:ext uri="{28A0092B-C50C-407E-A947-70E740481C1C}">
                <a14:useLocalDpi xmlns:a14="http://schemas.microsoft.com/office/drawing/2010/main"/>
              </a:ext>
            </a:extLst>
          </a:blip>
          <a:stretch>
            <a:fillRect/>
          </a:stretch>
        </p:blipFill>
        <p:spPr>
          <a:xfrm>
            <a:off x="2194832" y="-72438"/>
            <a:ext cx="1930401" cy="4516878"/>
          </a:xfrm>
          <a:prstGeom prst="rect">
            <a:avLst/>
          </a:prstGeom>
        </p:spPr>
      </p:pic>
      <p:sp>
        <p:nvSpPr>
          <p:cNvPr id="16" name="矩形 15">
            <a:extLst>
              <a:ext uri="{FF2B5EF4-FFF2-40B4-BE49-F238E27FC236}">
                <a16:creationId xmlns:a16="http://schemas.microsoft.com/office/drawing/2014/main" id="{E6CCA984-73B0-4FF2-9F96-DA87ED89FEB3}"/>
              </a:ext>
            </a:extLst>
          </p:cNvPr>
          <p:cNvSpPr/>
          <p:nvPr/>
        </p:nvSpPr>
        <p:spPr>
          <a:xfrm>
            <a:off x="670832" y="0"/>
            <a:ext cx="3995738" cy="5657850"/>
          </a:xfrm>
          <a:prstGeom prst="rect">
            <a:avLst/>
          </a:prstGeom>
          <a:gradFill>
            <a:gsLst>
              <a:gs pos="0">
                <a:schemeClr val="accent1">
                  <a:alpha val="0"/>
                </a:schemeClr>
              </a:gs>
              <a:gs pos="100000">
                <a:schemeClr val="accent1"/>
              </a:gs>
              <a:gs pos="37000">
                <a:schemeClr val="accent1">
                  <a:alpha val="20000"/>
                </a:schemeClr>
              </a:gs>
              <a:gs pos="61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5591C39-219B-449C-95AC-F8BF42D88CDA}"/>
              </a:ext>
            </a:extLst>
          </p:cNvPr>
          <p:cNvSpPr txBox="1"/>
          <p:nvPr/>
        </p:nvSpPr>
        <p:spPr>
          <a:xfrm>
            <a:off x="1036880" y="1105672"/>
            <a:ext cx="1422400" cy="808683"/>
          </a:xfrm>
          <a:prstGeom prst="rect">
            <a:avLst/>
          </a:prstGeom>
          <a:noFill/>
        </p:spPr>
        <p:txBody>
          <a:bodyPr wrap="square" lIns="0" rtlCol="0">
            <a:spAutoFit/>
          </a:bodyPr>
          <a:lstStyle/>
          <a:p>
            <a:pPr algn="l">
              <a:lnSpc>
                <a:spcPct val="130000"/>
              </a:lnSpc>
            </a:pPr>
            <a:r>
              <a:rPr lang="en-US" altLang="zh-CN" sz="4000" spc="130" dirty="0">
                <a:solidFill>
                  <a:schemeClr val="bg1"/>
                </a:solidFill>
              </a:rPr>
              <a:t>PART</a:t>
            </a:r>
            <a:endParaRPr lang="zh-CN" altLang="en-US" sz="4000" spc="130" dirty="0">
              <a:solidFill>
                <a:schemeClr val="bg1"/>
              </a:solidFill>
            </a:endParaRPr>
          </a:p>
        </p:txBody>
      </p:sp>
      <p:sp>
        <p:nvSpPr>
          <p:cNvPr id="11" name="文本框 10">
            <a:extLst>
              <a:ext uri="{FF2B5EF4-FFF2-40B4-BE49-F238E27FC236}">
                <a16:creationId xmlns:a16="http://schemas.microsoft.com/office/drawing/2014/main" id="{7F50C558-5E46-411F-9E79-8E1233D4CA4F}"/>
              </a:ext>
            </a:extLst>
          </p:cNvPr>
          <p:cNvSpPr txBox="1"/>
          <p:nvPr/>
        </p:nvSpPr>
        <p:spPr>
          <a:xfrm>
            <a:off x="1054100" y="2069056"/>
            <a:ext cx="3333108" cy="813364"/>
          </a:xfrm>
          <a:prstGeom prst="rect">
            <a:avLst/>
          </a:prstGeom>
          <a:noFill/>
        </p:spPr>
        <p:txBody>
          <a:bodyPr wrap="square" lIns="0" rtlCol="0">
            <a:spAutoFit/>
          </a:bodyPr>
          <a:lstStyle/>
          <a:p>
            <a:pPr algn="l">
              <a:lnSpc>
                <a:spcPct val="130000"/>
              </a:lnSpc>
            </a:pPr>
            <a:r>
              <a:rPr lang="zh-CN" altLang="en-US" sz="4000" b="1" spc="130" dirty="0">
                <a:solidFill>
                  <a:schemeClr val="bg1"/>
                </a:solidFill>
                <a:latin typeface="+mj-lt"/>
              </a:rPr>
              <a:t>结果展示</a:t>
            </a:r>
          </a:p>
        </p:txBody>
      </p:sp>
      <p:sp>
        <p:nvSpPr>
          <p:cNvPr id="12" name="文本框 11">
            <a:extLst>
              <a:ext uri="{FF2B5EF4-FFF2-40B4-BE49-F238E27FC236}">
                <a16:creationId xmlns:a16="http://schemas.microsoft.com/office/drawing/2014/main" id="{0D56937C-8636-4DF6-9B63-51E13B728526}"/>
              </a:ext>
            </a:extLst>
          </p:cNvPr>
          <p:cNvSpPr txBox="1"/>
          <p:nvPr/>
        </p:nvSpPr>
        <p:spPr>
          <a:xfrm>
            <a:off x="1054100" y="2928986"/>
            <a:ext cx="3333108" cy="1134862"/>
          </a:xfrm>
          <a:prstGeom prst="rect">
            <a:avLst/>
          </a:prstGeom>
          <a:noFill/>
        </p:spPr>
        <p:txBody>
          <a:bodyPr wrap="square" lIns="0" rtlCol="0">
            <a:spAutoFit/>
          </a:bodyPr>
          <a:lstStyle/>
          <a:p>
            <a:pPr>
              <a:lnSpc>
                <a:spcPct val="130000"/>
              </a:lnSpc>
            </a:pPr>
            <a:r>
              <a:rPr lang="zh-CN" altLang="en-US" spc="130" dirty="0">
                <a:solidFill>
                  <a:schemeClr val="bg1">
                    <a:lumMod val="75000"/>
                  </a:schemeClr>
                </a:solidFill>
              </a:rPr>
              <a:t>全新评价指标</a:t>
            </a:r>
          </a:p>
          <a:p>
            <a:pPr>
              <a:lnSpc>
                <a:spcPct val="130000"/>
              </a:lnSpc>
            </a:pPr>
            <a:r>
              <a:rPr lang="zh-CN" altLang="en-US" spc="130" dirty="0">
                <a:solidFill>
                  <a:schemeClr val="bg1">
                    <a:lumMod val="75000"/>
                  </a:schemeClr>
                </a:solidFill>
              </a:rPr>
              <a:t>模型微调前后效果</a:t>
            </a:r>
          </a:p>
          <a:p>
            <a:pPr>
              <a:lnSpc>
                <a:spcPct val="130000"/>
              </a:lnSpc>
            </a:pPr>
            <a:endParaRPr lang="zh-CN" altLang="en-US" spc="130" dirty="0">
              <a:solidFill>
                <a:schemeClr val="bg1">
                  <a:lumMod val="75000"/>
                </a:schemeClr>
              </a:solidFill>
            </a:endParaRPr>
          </a:p>
        </p:txBody>
      </p:sp>
    </p:spTree>
    <p:extLst>
      <p:ext uri="{BB962C8B-B14F-4D97-AF65-F5344CB8AC3E}">
        <p14:creationId xmlns:p14="http://schemas.microsoft.com/office/powerpoint/2010/main" val="1483631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3D464-37F1-8D93-4023-608C7FA0CE60}"/>
            </a:ext>
          </a:extLst>
        </p:cNvPr>
        <p:cNvGrpSpPr/>
        <p:nvPr/>
      </p:nvGrpSpPr>
      <p:grpSpPr>
        <a:xfrm>
          <a:off x="0" y="0"/>
          <a:ext cx="0" cy="0"/>
          <a:chOff x="0" y="0"/>
          <a:chExt cx="0" cy="0"/>
        </a:xfrm>
      </p:grpSpPr>
      <p:sp>
        <p:nvSpPr>
          <p:cNvPr id="2" name="页脚占位符 1">
            <a:extLst>
              <a:ext uri="{FF2B5EF4-FFF2-40B4-BE49-F238E27FC236}">
                <a16:creationId xmlns:a16="http://schemas.microsoft.com/office/drawing/2014/main" id="{A0449D18-4079-1DD8-02FF-EFA3FADBDC06}"/>
              </a:ext>
            </a:extLst>
          </p:cNvPr>
          <p:cNvSpPr>
            <a:spLocks noGrp="1"/>
          </p:cNvSpPr>
          <p:nvPr>
            <p:ph type="ftr" sz="quarter" idx="10"/>
          </p:nvPr>
        </p:nvSpPr>
        <p:spPr/>
        <p:txBody>
          <a:bodyPr/>
          <a:lstStyle/>
          <a:p>
            <a:r>
              <a:rPr lang="zh-CN" altLang="en-US"/>
              <a:t>海纳百川 大道致远</a:t>
            </a:r>
            <a:endParaRPr lang="zh-CN" altLang="en-US" dirty="0"/>
          </a:p>
        </p:txBody>
      </p:sp>
      <p:sp>
        <p:nvSpPr>
          <p:cNvPr id="3" name="灯片编号占位符 2">
            <a:extLst>
              <a:ext uri="{FF2B5EF4-FFF2-40B4-BE49-F238E27FC236}">
                <a16:creationId xmlns:a16="http://schemas.microsoft.com/office/drawing/2014/main" id="{7393A5F4-B0FA-0936-5620-7E3BF69F4F7F}"/>
              </a:ext>
            </a:extLst>
          </p:cNvPr>
          <p:cNvSpPr>
            <a:spLocks noGrp="1"/>
          </p:cNvSpPr>
          <p:nvPr>
            <p:ph type="sldNum" sz="quarter" idx="11"/>
          </p:nvPr>
        </p:nvSpPr>
        <p:spPr/>
        <p:txBody>
          <a:bodyPr/>
          <a:lstStyle/>
          <a:p>
            <a:fld id="{8C03D14A-F467-4E71-B245-154B171B7094}" type="slidenum">
              <a:rPr lang="zh-CN" altLang="en-US" smtClean="0"/>
              <a:t>27</a:t>
            </a:fld>
            <a:endParaRPr lang="zh-CN" altLang="en-US"/>
          </a:p>
        </p:txBody>
      </p:sp>
      <p:pic>
        <p:nvPicPr>
          <p:cNvPr id="9" name="图片占位符 8">
            <a:extLst>
              <a:ext uri="{FF2B5EF4-FFF2-40B4-BE49-F238E27FC236}">
                <a16:creationId xmlns:a16="http://schemas.microsoft.com/office/drawing/2014/main" id="{51E96F80-13C2-C425-91F8-8D924154F2A3}"/>
              </a:ext>
            </a:extLst>
          </p:cNvPr>
          <p:cNvPicPr>
            <a:picLocks noGrp="1" noChangeAspect="1"/>
          </p:cNvPicPr>
          <p:nvPr>
            <p:ph type="pic" sz="quarter" idx="14"/>
          </p:nvPr>
        </p:nvPicPr>
        <p:blipFill>
          <a:blip r:embed="rId3" cstate="email">
            <a:extLst>
              <a:ext uri="{28A0092B-C50C-407E-A947-70E740481C1C}">
                <a14:useLocalDpi xmlns:a14="http://schemas.microsoft.com/office/drawing/2010/main"/>
              </a:ext>
            </a:extLst>
          </a:blip>
          <a:srcRect/>
          <a:stretch>
            <a:fillRect/>
          </a:stretch>
        </p:blipFill>
        <p:spPr/>
      </p:pic>
      <p:sp>
        <p:nvSpPr>
          <p:cNvPr id="10" name="文本框 9">
            <a:extLst>
              <a:ext uri="{FF2B5EF4-FFF2-40B4-BE49-F238E27FC236}">
                <a16:creationId xmlns:a16="http://schemas.microsoft.com/office/drawing/2014/main" id="{77218EA4-5F99-3137-3102-90C5F439E122}"/>
              </a:ext>
            </a:extLst>
          </p:cNvPr>
          <p:cNvSpPr txBox="1"/>
          <p:nvPr/>
        </p:nvSpPr>
        <p:spPr>
          <a:xfrm>
            <a:off x="2854848" y="2828512"/>
            <a:ext cx="2098151" cy="524952"/>
          </a:xfrm>
          <a:prstGeom prst="rect">
            <a:avLst/>
          </a:prstGeom>
          <a:noFill/>
        </p:spPr>
        <p:txBody>
          <a:bodyPr wrap="square" lIns="0" rtlCol="0">
            <a:spAutoFit/>
          </a:bodyPr>
          <a:lstStyle/>
          <a:p>
            <a:pPr algn="l">
              <a:lnSpc>
                <a:spcPct val="130000"/>
              </a:lnSpc>
            </a:pPr>
            <a:r>
              <a:rPr lang="zh-CN" altLang="en-US" sz="2400" b="1" spc="130" dirty="0"/>
              <a:t>结合现实流程</a:t>
            </a:r>
          </a:p>
        </p:txBody>
      </p:sp>
      <p:sp>
        <p:nvSpPr>
          <p:cNvPr id="12" name="文本框 11">
            <a:extLst>
              <a:ext uri="{FF2B5EF4-FFF2-40B4-BE49-F238E27FC236}">
                <a16:creationId xmlns:a16="http://schemas.microsoft.com/office/drawing/2014/main" id="{23DEE03F-3349-FB94-7F41-238E7968CB3E}"/>
              </a:ext>
            </a:extLst>
          </p:cNvPr>
          <p:cNvSpPr txBox="1"/>
          <p:nvPr/>
        </p:nvSpPr>
        <p:spPr>
          <a:xfrm>
            <a:off x="3409481" y="3331085"/>
            <a:ext cx="5858005" cy="1137043"/>
          </a:xfrm>
          <a:prstGeom prst="rect">
            <a:avLst/>
          </a:prstGeom>
          <a:noFill/>
        </p:spPr>
        <p:txBody>
          <a:bodyPr wrap="square" lIns="0" rtlCol="0">
            <a:spAutoFit/>
          </a:bodyPr>
          <a:lstStyle/>
          <a:p>
            <a:pPr>
              <a:lnSpc>
                <a:spcPct val="130000"/>
              </a:lnSpc>
            </a:pPr>
            <a:r>
              <a:rPr lang="zh-CN" altLang="en-US" spc="130" dirty="0">
                <a:solidFill>
                  <a:schemeClr val="tx1">
                    <a:lumMod val="75000"/>
                    <a:lumOff val="25000"/>
                  </a:schemeClr>
                </a:solidFill>
              </a:rPr>
              <a:t>通用对话评估框架和心理咨询具备的专业属性二者存在适配不足的现象，特别是针对诸如保密原则、非评判态度等伦理准则测量领域存在效度缺口的状况</a:t>
            </a:r>
          </a:p>
        </p:txBody>
      </p:sp>
      <p:sp>
        <p:nvSpPr>
          <p:cNvPr id="13" name="文本框 12">
            <a:extLst>
              <a:ext uri="{FF2B5EF4-FFF2-40B4-BE49-F238E27FC236}">
                <a16:creationId xmlns:a16="http://schemas.microsoft.com/office/drawing/2014/main" id="{9B0A8712-CDDA-1883-1778-C3CF06DED8B0}"/>
              </a:ext>
            </a:extLst>
          </p:cNvPr>
          <p:cNvSpPr txBox="1"/>
          <p:nvPr/>
        </p:nvSpPr>
        <p:spPr>
          <a:xfrm>
            <a:off x="4082163" y="4661293"/>
            <a:ext cx="2327103" cy="524952"/>
          </a:xfrm>
          <a:prstGeom prst="rect">
            <a:avLst/>
          </a:prstGeom>
          <a:noFill/>
        </p:spPr>
        <p:txBody>
          <a:bodyPr wrap="square" lIns="0" rtlCol="0">
            <a:spAutoFit/>
          </a:bodyPr>
          <a:lstStyle/>
          <a:p>
            <a:pPr algn="l">
              <a:lnSpc>
                <a:spcPct val="130000"/>
              </a:lnSpc>
            </a:pPr>
            <a:r>
              <a:rPr lang="zh-CN" altLang="en-US" sz="2400" b="1" spc="130" dirty="0"/>
              <a:t>多维复合评估</a:t>
            </a:r>
          </a:p>
        </p:txBody>
      </p:sp>
      <p:sp>
        <p:nvSpPr>
          <p:cNvPr id="14" name="文本框 13">
            <a:extLst>
              <a:ext uri="{FF2B5EF4-FFF2-40B4-BE49-F238E27FC236}">
                <a16:creationId xmlns:a16="http://schemas.microsoft.com/office/drawing/2014/main" id="{FAA2C668-572D-ED91-0541-7C9B59160C26}"/>
              </a:ext>
            </a:extLst>
          </p:cNvPr>
          <p:cNvSpPr txBox="1"/>
          <p:nvPr/>
        </p:nvSpPr>
        <p:spPr>
          <a:xfrm>
            <a:off x="4636796" y="5147537"/>
            <a:ext cx="5858005" cy="776944"/>
          </a:xfrm>
          <a:prstGeom prst="rect">
            <a:avLst/>
          </a:prstGeom>
          <a:noFill/>
        </p:spPr>
        <p:txBody>
          <a:bodyPr wrap="square" lIns="0" rtlCol="0">
            <a:spAutoFit/>
          </a:bodyPr>
          <a:lstStyle/>
          <a:p>
            <a:pPr>
              <a:lnSpc>
                <a:spcPct val="130000"/>
              </a:lnSpc>
            </a:pPr>
            <a:r>
              <a:rPr lang="zh-CN" altLang="en-US" spc="130" dirty="0">
                <a:solidFill>
                  <a:schemeClr val="tx1">
                    <a:lumMod val="75000"/>
                    <a:lumOff val="25000"/>
                  </a:schemeClr>
                </a:solidFill>
              </a:rPr>
              <a:t>借助扎根理论针对</a:t>
            </a:r>
            <a:r>
              <a:rPr lang="en-US" altLang="zh-CN" spc="130" dirty="0">
                <a:solidFill>
                  <a:schemeClr val="tx1">
                    <a:lumMod val="75000"/>
                    <a:lumOff val="25000"/>
                  </a:schemeClr>
                </a:solidFill>
              </a:rPr>
              <a:t>《</a:t>
            </a:r>
            <a:r>
              <a:rPr lang="zh-CN" altLang="en-US" spc="130" dirty="0">
                <a:solidFill>
                  <a:schemeClr val="tx1">
                    <a:lumMod val="75000"/>
                    <a:lumOff val="25000"/>
                  </a:schemeClr>
                </a:solidFill>
              </a:rPr>
              <a:t>中国心理学会临床与咨询心理学工作伦理守则</a:t>
            </a:r>
            <a:r>
              <a:rPr lang="en-US" altLang="zh-CN" spc="130" dirty="0">
                <a:solidFill>
                  <a:schemeClr val="tx1">
                    <a:lumMod val="75000"/>
                    <a:lumOff val="25000"/>
                  </a:schemeClr>
                </a:solidFill>
              </a:rPr>
              <a:t>》</a:t>
            </a:r>
            <a:r>
              <a:rPr lang="zh-CN" altLang="en-US" spc="130" dirty="0">
                <a:solidFill>
                  <a:schemeClr val="tx1">
                    <a:lumMod val="75000"/>
                    <a:lumOff val="25000"/>
                  </a:schemeClr>
                </a:solidFill>
              </a:rPr>
              <a:t>展开维度层面上的解构工作</a:t>
            </a:r>
          </a:p>
        </p:txBody>
      </p:sp>
      <p:pic>
        <p:nvPicPr>
          <p:cNvPr id="16" name="图片占位符 15">
            <a:extLst>
              <a:ext uri="{FF2B5EF4-FFF2-40B4-BE49-F238E27FC236}">
                <a16:creationId xmlns:a16="http://schemas.microsoft.com/office/drawing/2014/main" id="{4593FE6A-2B76-90AB-80A7-74BED39C3117}"/>
              </a:ext>
            </a:extLst>
          </p:cNvPr>
          <p:cNvPicPr>
            <a:picLocks noGrp="1" noChangeAspect="1"/>
          </p:cNvPicPr>
          <p:nvPr>
            <p:ph type="pic" sz="quarter" idx="13"/>
          </p:nvPr>
        </p:nvPicPr>
        <p:blipFill>
          <a:blip r:embed="rId4" cstate="email">
            <a:extLst>
              <a:ext uri="{28A0092B-C50C-407E-A947-70E740481C1C}">
                <a14:useLocalDpi xmlns:a14="http://schemas.microsoft.com/office/drawing/2010/main"/>
              </a:ext>
            </a:extLst>
          </a:blip>
          <a:srcRect l="13" r="13"/>
          <a:stretch>
            <a:fillRect/>
          </a:stretch>
        </p:blipFill>
        <p:spPr/>
      </p:pic>
      <p:sp>
        <p:nvSpPr>
          <p:cNvPr id="20" name="文本框 19">
            <a:extLst>
              <a:ext uri="{FF2B5EF4-FFF2-40B4-BE49-F238E27FC236}">
                <a16:creationId xmlns:a16="http://schemas.microsoft.com/office/drawing/2014/main" id="{F0E50274-B775-51BF-100E-9EC3229DD5E6}"/>
              </a:ext>
            </a:extLst>
          </p:cNvPr>
          <p:cNvSpPr txBox="1"/>
          <p:nvPr/>
        </p:nvSpPr>
        <p:spPr>
          <a:xfrm>
            <a:off x="1642821" y="1006026"/>
            <a:ext cx="2209511" cy="524952"/>
          </a:xfrm>
          <a:prstGeom prst="rect">
            <a:avLst/>
          </a:prstGeom>
          <a:noFill/>
        </p:spPr>
        <p:txBody>
          <a:bodyPr wrap="square" lIns="0" rtlCol="0">
            <a:spAutoFit/>
          </a:bodyPr>
          <a:lstStyle/>
          <a:p>
            <a:pPr algn="l">
              <a:lnSpc>
                <a:spcPct val="130000"/>
              </a:lnSpc>
            </a:pPr>
            <a:r>
              <a:rPr lang="zh-CN" altLang="en-US" sz="2400" b="1" spc="130" dirty="0"/>
              <a:t>传统评价指标</a:t>
            </a:r>
          </a:p>
        </p:txBody>
      </p:sp>
      <p:sp>
        <p:nvSpPr>
          <p:cNvPr id="21" name="文本框 20">
            <a:extLst>
              <a:ext uri="{FF2B5EF4-FFF2-40B4-BE49-F238E27FC236}">
                <a16:creationId xmlns:a16="http://schemas.microsoft.com/office/drawing/2014/main" id="{35CE440E-08B1-4C44-353D-E6725EE9C1AB}"/>
              </a:ext>
            </a:extLst>
          </p:cNvPr>
          <p:cNvSpPr txBox="1"/>
          <p:nvPr/>
        </p:nvSpPr>
        <p:spPr>
          <a:xfrm>
            <a:off x="2197454" y="1508599"/>
            <a:ext cx="6173116" cy="1137043"/>
          </a:xfrm>
          <a:prstGeom prst="rect">
            <a:avLst/>
          </a:prstGeom>
          <a:noFill/>
        </p:spPr>
        <p:txBody>
          <a:bodyPr wrap="square" lIns="0" rtlCol="0">
            <a:spAutoFit/>
          </a:bodyPr>
          <a:lstStyle/>
          <a:p>
            <a:pPr>
              <a:lnSpc>
                <a:spcPct val="130000"/>
              </a:lnSpc>
            </a:pPr>
            <a:r>
              <a:rPr lang="zh-CN" altLang="en-US" spc="130" dirty="0">
                <a:solidFill>
                  <a:schemeClr val="tx1">
                    <a:lumMod val="75000"/>
                    <a:lumOff val="25000"/>
                  </a:schemeClr>
                </a:solidFill>
              </a:rPr>
              <a:t>以第一部分的相关工作（</a:t>
            </a:r>
            <a:r>
              <a:rPr lang="en-US" altLang="zh-CN" spc="130" dirty="0" err="1">
                <a:solidFill>
                  <a:schemeClr val="tx1">
                    <a:lumMod val="75000"/>
                    <a:lumOff val="25000"/>
                  </a:schemeClr>
                </a:solidFill>
              </a:rPr>
              <a:t>PsyLLM</a:t>
            </a:r>
            <a:r>
              <a:rPr lang="en-US" altLang="zh-CN" spc="130" dirty="0">
                <a:solidFill>
                  <a:schemeClr val="tx1">
                    <a:lumMod val="75000"/>
                    <a:lumOff val="25000"/>
                  </a:schemeClr>
                </a:solidFill>
              </a:rPr>
              <a:t>, Smile</a:t>
            </a:r>
            <a:r>
              <a:rPr lang="zh-CN" altLang="en-US" spc="130" dirty="0">
                <a:solidFill>
                  <a:schemeClr val="tx1">
                    <a:lumMod val="75000"/>
                    <a:lumOff val="25000"/>
                  </a:schemeClr>
                </a:solidFill>
              </a:rPr>
              <a:t> 等）</a:t>
            </a:r>
            <a:r>
              <a:rPr lang="zh-CN" altLang="en-CN" spc="130" dirty="0">
                <a:solidFill>
                  <a:schemeClr val="tx1">
                    <a:lumMod val="75000"/>
                    <a:lumOff val="25000"/>
                  </a:schemeClr>
                </a:solidFill>
              </a:rPr>
              <a:t>为例</a:t>
            </a:r>
            <a:r>
              <a:rPr lang="zh-CN" altLang="en-US" spc="130" dirty="0">
                <a:solidFill>
                  <a:schemeClr val="tx1">
                    <a:lumMod val="75000"/>
                    <a:lumOff val="25000"/>
                  </a:schemeClr>
                </a:solidFill>
              </a:rPr>
              <a:t>，采用</a:t>
            </a:r>
            <a:r>
              <a:rPr lang="en-US" altLang="zh-CN" spc="130" dirty="0">
                <a:solidFill>
                  <a:schemeClr val="tx1">
                    <a:lumMod val="75000"/>
                    <a:lumOff val="25000"/>
                  </a:schemeClr>
                </a:solidFill>
              </a:rPr>
              <a:t>Blue/Rouge</a:t>
            </a:r>
            <a:r>
              <a:rPr lang="zh-CN" altLang="en-US" spc="130" dirty="0">
                <a:solidFill>
                  <a:schemeClr val="tx1">
                    <a:lumMod val="75000"/>
                    <a:lumOff val="25000"/>
                  </a:schemeClr>
                </a:solidFill>
              </a:rPr>
              <a:t> 等传统指标与专家评审来判断模型好坏，但在心理学领域，不存在“金标准”指标</a:t>
            </a:r>
          </a:p>
        </p:txBody>
      </p:sp>
      <p:grpSp>
        <p:nvGrpSpPr>
          <p:cNvPr id="5" name="组合 4">
            <a:extLst>
              <a:ext uri="{FF2B5EF4-FFF2-40B4-BE49-F238E27FC236}">
                <a16:creationId xmlns:a16="http://schemas.microsoft.com/office/drawing/2014/main" id="{AD0BAFDD-A21A-2AC7-CA23-452629CDF1D8}"/>
              </a:ext>
            </a:extLst>
          </p:cNvPr>
          <p:cNvGrpSpPr/>
          <p:nvPr/>
        </p:nvGrpSpPr>
        <p:grpSpPr>
          <a:xfrm>
            <a:off x="1189537" y="1085940"/>
            <a:ext cx="365125" cy="365125"/>
            <a:chOff x="1220017" y="1085940"/>
            <a:chExt cx="365125" cy="365125"/>
          </a:xfrm>
        </p:grpSpPr>
        <p:sp>
          <p:nvSpPr>
            <p:cNvPr id="4" name="菱形 3">
              <a:extLst>
                <a:ext uri="{FF2B5EF4-FFF2-40B4-BE49-F238E27FC236}">
                  <a16:creationId xmlns:a16="http://schemas.microsoft.com/office/drawing/2014/main" id="{A5C4F1BB-D28D-5841-FBCE-F3E130CD4CBA}"/>
                </a:ext>
              </a:extLst>
            </p:cNvPr>
            <p:cNvSpPr/>
            <p:nvPr/>
          </p:nvSpPr>
          <p:spPr>
            <a:xfrm>
              <a:off x="1220017" y="1085940"/>
              <a:ext cx="365125" cy="365125"/>
            </a:xfrm>
            <a:prstGeom prst="diamond">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diploma_161321">
              <a:extLst>
                <a:ext uri="{FF2B5EF4-FFF2-40B4-BE49-F238E27FC236}">
                  <a16:creationId xmlns:a16="http://schemas.microsoft.com/office/drawing/2014/main" id="{ACEF33F0-860C-5CA3-C3FC-53B28218C6C4}"/>
                </a:ext>
              </a:extLst>
            </p:cNvPr>
            <p:cNvSpPr>
              <a:spLocks noChangeAspect="1"/>
            </p:cNvSpPr>
            <p:nvPr/>
          </p:nvSpPr>
          <p:spPr bwMode="auto">
            <a:xfrm>
              <a:off x="1327234" y="1178502"/>
              <a:ext cx="150689" cy="180000"/>
            </a:xfrm>
            <a:custGeom>
              <a:avLst/>
              <a:gdLst>
                <a:gd name="connsiteX0" fmla="*/ 114789 w 506980"/>
                <a:gd name="connsiteY0" fmla="*/ 531639 h 605592"/>
                <a:gd name="connsiteX1" fmla="*/ 477355 w 506980"/>
                <a:gd name="connsiteY1" fmla="*/ 531639 h 605592"/>
                <a:gd name="connsiteX2" fmla="*/ 506973 w 506980"/>
                <a:gd name="connsiteY2" fmla="*/ 568348 h 605592"/>
                <a:gd name="connsiteX3" fmla="*/ 476983 w 506980"/>
                <a:gd name="connsiteY3" fmla="*/ 605521 h 605592"/>
                <a:gd name="connsiteX4" fmla="*/ 122588 w 506980"/>
                <a:gd name="connsiteY4" fmla="*/ 605521 h 605592"/>
                <a:gd name="connsiteX5" fmla="*/ 114789 w 506980"/>
                <a:gd name="connsiteY5" fmla="*/ 531639 h 605592"/>
                <a:gd name="connsiteX6" fmla="*/ 126772 w 506980"/>
                <a:gd name="connsiteY6" fmla="*/ 407405 h 605592"/>
                <a:gd name="connsiteX7" fmla="*/ 114610 w 506980"/>
                <a:gd name="connsiteY7" fmla="*/ 419456 h 605592"/>
                <a:gd name="connsiteX8" fmla="*/ 126772 w 506980"/>
                <a:gd name="connsiteY8" fmla="*/ 431599 h 605592"/>
                <a:gd name="connsiteX9" fmla="*/ 287485 w 506980"/>
                <a:gd name="connsiteY9" fmla="*/ 431599 h 605592"/>
                <a:gd name="connsiteX10" fmla="*/ 299555 w 506980"/>
                <a:gd name="connsiteY10" fmla="*/ 419456 h 605592"/>
                <a:gd name="connsiteX11" fmla="*/ 287485 w 506980"/>
                <a:gd name="connsiteY11" fmla="*/ 407405 h 605592"/>
                <a:gd name="connsiteX12" fmla="*/ 137449 w 506980"/>
                <a:gd name="connsiteY12" fmla="*/ 300062 h 605592"/>
                <a:gd name="connsiteX13" fmla="*/ 125287 w 506980"/>
                <a:gd name="connsiteY13" fmla="*/ 312205 h 605592"/>
                <a:gd name="connsiteX14" fmla="*/ 137449 w 506980"/>
                <a:gd name="connsiteY14" fmla="*/ 324348 h 605592"/>
                <a:gd name="connsiteX15" fmla="*/ 392585 w 506980"/>
                <a:gd name="connsiteY15" fmla="*/ 324348 h 605592"/>
                <a:gd name="connsiteX16" fmla="*/ 404654 w 506980"/>
                <a:gd name="connsiteY16" fmla="*/ 312205 h 605592"/>
                <a:gd name="connsiteX17" fmla="*/ 392585 w 506980"/>
                <a:gd name="connsiteY17" fmla="*/ 300062 h 605592"/>
                <a:gd name="connsiteX18" fmla="*/ 159732 w 506980"/>
                <a:gd name="connsiteY18" fmla="*/ 192347 h 605592"/>
                <a:gd name="connsiteX19" fmla="*/ 147569 w 506980"/>
                <a:gd name="connsiteY19" fmla="*/ 204398 h 605592"/>
                <a:gd name="connsiteX20" fmla="*/ 159732 w 506980"/>
                <a:gd name="connsiteY20" fmla="*/ 216541 h 605592"/>
                <a:gd name="connsiteX21" fmla="*/ 414867 w 506980"/>
                <a:gd name="connsiteY21" fmla="*/ 216541 h 605592"/>
                <a:gd name="connsiteX22" fmla="*/ 426937 w 506980"/>
                <a:gd name="connsiteY22" fmla="*/ 204398 h 605592"/>
                <a:gd name="connsiteX23" fmla="*/ 414867 w 506980"/>
                <a:gd name="connsiteY23" fmla="*/ 192347 h 605592"/>
                <a:gd name="connsiteX24" fmla="*/ 54673 w 506980"/>
                <a:gd name="connsiteY24" fmla="*/ 93711 h 605592"/>
                <a:gd name="connsiteX25" fmla="*/ 77459 w 506980"/>
                <a:gd name="connsiteY25" fmla="*/ 94175 h 605592"/>
                <a:gd name="connsiteX26" fmla="*/ 71693 w 506980"/>
                <a:gd name="connsiteY26" fmla="*/ 148329 h 605592"/>
                <a:gd name="connsiteX27" fmla="*/ 53185 w 506980"/>
                <a:gd name="connsiteY27" fmla="*/ 148329 h 605592"/>
                <a:gd name="connsiteX28" fmla="*/ 54673 w 506980"/>
                <a:gd name="connsiteY28" fmla="*/ 93711 h 605592"/>
                <a:gd name="connsiteX29" fmla="*/ 167995 w 506980"/>
                <a:gd name="connsiteY29" fmla="*/ 85004 h 605592"/>
                <a:gd name="connsiteX30" fmla="*/ 155832 w 506980"/>
                <a:gd name="connsiteY30" fmla="*/ 97147 h 605592"/>
                <a:gd name="connsiteX31" fmla="*/ 167995 w 506980"/>
                <a:gd name="connsiteY31" fmla="*/ 109290 h 605592"/>
                <a:gd name="connsiteX32" fmla="*/ 423130 w 506980"/>
                <a:gd name="connsiteY32" fmla="*/ 109290 h 605592"/>
                <a:gd name="connsiteX33" fmla="*/ 435293 w 506980"/>
                <a:gd name="connsiteY33" fmla="*/ 97147 h 605592"/>
                <a:gd name="connsiteX34" fmla="*/ 423130 w 506980"/>
                <a:gd name="connsiteY34" fmla="*/ 85004 h 605592"/>
                <a:gd name="connsiteX35" fmla="*/ 86199 w 506980"/>
                <a:gd name="connsiteY35" fmla="*/ 0 h 605592"/>
                <a:gd name="connsiteX36" fmla="*/ 445877 w 506980"/>
                <a:gd name="connsiteY36" fmla="*/ 0 h 605592"/>
                <a:gd name="connsiteX37" fmla="*/ 470574 w 506980"/>
                <a:gd name="connsiteY37" fmla="*/ 20764 h 605592"/>
                <a:gd name="connsiteX38" fmla="*/ 459432 w 506980"/>
                <a:gd name="connsiteY38" fmla="*/ 300062 h 605592"/>
                <a:gd name="connsiteX39" fmla="*/ 433807 w 506980"/>
                <a:gd name="connsiteY39" fmla="*/ 507518 h 605592"/>
                <a:gd name="connsiteX40" fmla="*/ 92977 w 506980"/>
                <a:gd name="connsiteY40" fmla="*/ 507518 h 605592"/>
                <a:gd name="connsiteX41" fmla="*/ 84342 w 506980"/>
                <a:gd name="connsiteY41" fmla="*/ 527263 h 605592"/>
                <a:gd name="connsiteX42" fmla="*/ 98826 w 506980"/>
                <a:gd name="connsiteY42" fmla="*/ 600308 h 605592"/>
                <a:gd name="connsiteX43" fmla="*/ 92977 w 506980"/>
                <a:gd name="connsiteY43" fmla="*/ 605592 h 605592"/>
                <a:gd name="connsiteX44" fmla="*/ 92513 w 506980"/>
                <a:gd name="connsiteY44" fmla="*/ 605592 h 605592"/>
                <a:gd name="connsiteX45" fmla="*/ 53240 w 506980"/>
                <a:gd name="connsiteY45" fmla="*/ 561097 h 605592"/>
                <a:gd name="connsiteX46" fmla="*/ 76543 w 506980"/>
                <a:gd name="connsiteY46" fmla="*/ 246946 h 605592"/>
                <a:gd name="connsiteX47" fmla="*/ 102168 w 506980"/>
                <a:gd name="connsiteY47" fmla="*/ 79257 h 605592"/>
                <a:gd name="connsiteX48" fmla="*/ 86199 w 506980"/>
                <a:gd name="connsiteY48" fmla="*/ 0 h 605592"/>
                <a:gd name="connsiteX49" fmla="*/ 50709 w 506980"/>
                <a:gd name="connsiteY49" fmla="*/ 0 h 605592"/>
                <a:gd name="connsiteX50" fmla="*/ 77813 w 506980"/>
                <a:gd name="connsiteY50" fmla="*/ 70075 h 605592"/>
                <a:gd name="connsiteX51" fmla="*/ 40127 w 506980"/>
                <a:gd name="connsiteY51" fmla="*/ 69612 h 605592"/>
                <a:gd name="connsiteX52" fmla="*/ 28431 w 506980"/>
                <a:gd name="connsiteY52" fmla="*/ 84164 h 605592"/>
                <a:gd name="connsiteX53" fmla="*/ 24161 w 506980"/>
                <a:gd name="connsiteY53" fmla="*/ 148399 h 605592"/>
                <a:gd name="connsiteX54" fmla="*/ 398 w 506980"/>
                <a:gd name="connsiteY54" fmla="*/ 73041 h 605592"/>
                <a:gd name="connsiteX55" fmla="*/ 50709 w 506980"/>
                <a:gd name="connsiteY55"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6980" h="605592">
                  <a:moveTo>
                    <a:pt x="114789" y="531639"/>
                  </a:moveTo>
                  <a:lnTo>
                    <a:pt x="477355" y="531639"/>
                  </a:lnTo>
                  <a:cubicBezTo>
                    <a:pt x="493788" y="531639"/>
                    <a:pt x="507344" y="548047"/>
                    <a:pt x="506973" y="568348"/>
                  </a:cubicBezTo>
                  <a:cubicBezTo>
                    <a:pt x="506973" y="589113"/>
                    <a:pt x="493417" y="605521"/>
                    <a:pt x="476983" y="605521"/>
                  </a:cubicBezTo>
                  <a:lnTo>
                    <a:pt x="122588" y="605521"/>
                  </a:lnTo>
                  <a:cubicBezTo>
                    <a:pt x="129273" y="585220"/>
                    <a:pt x="125374" y="554814"/>
                    <a:pt x="114789" y="531639"/>
                  </a:cubicBezTo>
                  <a:close/>
                  <a:moveTo>
                    <a:pt x="126772" y="407405"/>
                  </a:moveTo>
                  <a:cubicBezTo>
                    <a:pt x="120087" y="407405"/>
                    <a:pt x="114610" y="412689"/>
                    <a:pt x="114610" y="419456"/>
                  </a:cubicBezTo>
                  <a:cubicBezTo>
                    <a:pt x="114610" y="426315"/>
                    <a:pt x="119994" y="431599"/>
                    <a:pt x="126772" y="431599"/>
                  </a:cubicBezTo>
                  <a:lnTo>
                    <a:pt x="287485" y="431599"/>
                  </a:lnTo>
                  <a:cubicBezTo>
                    <a:pt x="293799" y="431599"/>
                    <a:pt x="299555" y="426315"/>
                    <a:pt x="299555" y="419456"/>
                  </a:cubicBezTo>
                  <a:cubicBezTo>
                    <a:pt x="299555" y="412689"/>
                    <a:pt x="294263" y="407405"/>
                    <a:pt x="287485" y="407405"/>
                  </a:cubicBezTo>
                  <a:close/>
                  <a:moveTo>
                    <a:pt x="137449" y="300062"/>
                  </a:moveTo>
                  <a:cubicBezTo>
                    <a:pt x="130764" y="300062"/>
                    <a:pt x="125287" y="305438"/>
                    <a:pt x="125287" y="312205"/>
                  </a:cubicBezTo>
                  <a:cubicBezTo>
                    <a:pt x="125287" y="318972"/>
                    <a:pt x="130579" y="324348"/>
                    <a:pt x="137449" y="324348"/>
                  </a:cubicBezTo>
                  <a:lnTo>
                    <a:pt x="392585" y="324348"/>
                  </a:lnTo>
                  <a:cubicBezTo>
                    <a:pt x="399362" y="324348"/>
                    <a:pt x="404654" y="318972"/>
                    <a:pt x="404654" y="312205"/>
                  </a:cubicBezTo>
                  <a:cubicBezTo>
                    <a:pt x="404654" y="305438"/>
                    <a:pt x="399362" y="300062"/>
                    <a:pt x="392585" y="300062"/>
                  </a:cubicBezTo>
                  <a:close/>
                  <a:moveTo>
                    <a:pt x="159732" y="192347"/>
                  </a:moveTo>
                  <a:cubicBezTo>
                    <a:pt x="153047" y="192347"/>
                    <a:pt x="147569" y="197631"/>
                    <a:pt x="147569" y="204398"/>
                  </a:cubicBezTo>
                  <a:cubicBezTo>
                    <a:pt x="147569" y="211258"/>
                    <a:pt x="152861" y="216541"/>
                    <a:pt x="159732" y="216541"/>
                  </a:cubicBezTo>
                  <a:lnTo>
                    <a:pt x="414867" y="216541"/>
                  </a:lnTo>
                  <a:cubicBezTo>
                    <a:pt x="421645" y="216541"/>
                    <a:pt x="426937" y="211258"/>
                    <a:pt x="426937" y="204398"/>
                  </a:cubicBezTo>
                  <a:cubicBezTo>
                    <a:pt x="426937" y="197631"/>
                    <a:pt x="421645" y="192347"/>
                    <a:pt x="414867" y="192347"/>
                  </a:cubicBezTo>
                  <a:close/>
                  <a:moveTo>
                    <a:pt x="54673" y="93711"/>
                  </a:moveTo>
                  <a:lnTo>
                    <a:pt x="77459" y="94175"/>
                  </a:lnTo>
                  <a:cubicBezTo>
                    <a:pt x="76529" y="110588"/>
                    <a:pt x="74111" y="129041"/>
                    <a:pt x="71693" y="148329"/>
                  </a:cubicBezTo>
                  <a:lnTo>
                    <a:pt x="53185" y="148329"/>
                  </a:lnTo>
                  <a:cubicBezTo>
                    <a:pt x="57556" y="135254"/>
                    <a:pt x="58021" y="116894"/>
                    <a:pt x="54673" y="93711"/>
                  </a:cubicBezTo>
                  <a:close/>
                  <a:moveTo>
                    <a:pt x="167995" y="85004"/>
                  </a:moveTo>
                  <a:cubicBezTo>
                    <a:pt x="161217" y="85004"/>
                    <a:pt x="155832" y="90380"/>
                    <a:pt x="155832" y="97147"/>
                  </a:cubicBezTo>
                  <a:cubicBezTo>
                    <a:pt x="155832" y="103914"/>
                    <a:pt x="161217" y="109290"/>
                    <a:pt x="167995" y="109290"/>
                  </a:cubicBezTo>
                  <a:lnTo>
                    <a:pt x="423130" y="109290"/>
                  </a:lnTo>
                  <a:cubicBezTo>
                    <a:pt x="429908" y="109290"/>
                    <a:pt x="435293" y="103914"/>
                    <a:pt x="435293" y="97147"/>
                  </a:cubicBezTo>
                  <a:cubicBezTo>
                    <a:pt x="435293" y="90380"/>
                    <a:pt x="429908" y="85004"/>
                    <a:pt x="423130" y="85004"/>
                  </a:cubicBezTo>
                  <a:close/>
                  <a:moveTo>
                    <a:pt x="86199" y="0"/>
                  </a:moveTo>
                  <a:lnTo>
                    <a:pt x="445877" y="0"/>
                  </a:lnTo>
                  <a:cubicBezTo>
                    <a:pt x="456554" y="0"/>
                    <a:pt x="466674" y="8158"/>
                    <a:pt x="470574" y="20764"/>
                  </a:cubicBezTo>
                  <a:cubicBezTo>
                    <a:pt x="500005" y="112628"/>
                    <a:pt x="480229" y="203934"/>
                    <a:pt x="459432" y="300062"/>
                  </a:cubicBezTo>
                  <a:cubicBezTo>
                    <a:pt x="444949" y="367823"/>
                    <a:pt x="429908" y="437903"/>
                    <a:pt x="433807" y="507518"/>
                  </a:cubicBezTo>
                  <a:lnTo>
                    <a:pt x="92977" y="507518"/>
                  </a:lnTo>
                  <a:cubicBezTo>
                    <a:pt x="79700" y="507518"/>
                    <a:pt x="78586" y="521979"/>
                    <a:pt x="84342" y="527263"/>
                  </a:cubicBezTo>
                  <a:cubicBezTo>
                    <a:pt x="98826" y="543300"/>
                    <a:pt x="106625" y="582881"/>
                    <a:pt x="98826" y="600308"/>
                  </a:cubicBezTo>
                  <a:cubicBezTo>
                    <a:pt x="96319" y="605592"/>
                    <a:pt x="94462" y="605592"/>
                    <a:pt x="92977" y="605592"/>
                  </a:cubicBezTo>
                  <a:lnTo>
                    <a:pt x="92513" y="605592"/>
                  </a:lnTo>
                  <a:cubicBezTo>
                    <a:pt x="73572" y="605592"/>
                    <a:pt x="60574" y="590668"/>
                    <a:pt x="53240" y="561097"/>
                  </a:cubicBezTo>
                  <a:cubicBezTo>
                    <a:pt x="30957" y="469791"/>
                    <a:pt x="55189" y="351416"/>
                    <a:pt x="76543" y="246946"/>
                  </a:cubicBezTo>
                  <a:cubicBezTo>
                    <a:pt x="76543" y="246946"/>
                    <a:pt x="104211" y="116428"/>
                    <a:pt x="102168" y="79257"/>
                  </a:cubicBezTo>
                  <a:cubicBezTo>
                    <a:pt x="102633" y="47369"/>
                    <a:pt x="98269" y="20301"/>
                    <a:pt x="86199" y="0"/>
                  </a:cubicBezTo>
                  <a:close/>
                  <a:moveTo>
                    <a:pt x="50709" y="0"/>
                  </a:moveTo>
                  <a:cubicBezTo>
                    <a:pt x="51266" y="464"/>
                    <a:pt x="73358" y="7508"/>
                    <a:pt x="77813" y="70075"/>
                  </a:cubicBezTo>
                  <a:lnTo>
                    <a:pt x="40127" y="69612"/>
                  </a:lnTo>
                  <a:cubicBezTo>
                    <a:pt x="26389" y="69612"/>
                    <a:pt x="28059" y="80734"/>
                    <a:pt x="28431" y="84164"/>
                  </a:cubicBezTo>
                  <a:cubicBezTo>
                    <a:pt x="39013" y="134866"/>
                    <a:pt x="24625" y="148399"/>
                    <a:pt x="24161" y="148399"/>
                  </a:cubicBezTo>
                  <a:cubicBezTo>
                    <a:pt x="-1644" y="137925"/>
                    <a:pt x="-623" y="95287"/>
                    <a:pt x="398" y="73041"/>
                  </a:cubicBezTo>
                  <a:cubicBezTo>
                    <a:pt x="1326" y="46809"/>
                    <a:pt x="15714" y="0"/>
                    <a:pt x="50709" y="0"/>
                  </a:cubicBezTo>
                  <a:close/>
                </a:path>
              </a:pathLst>
            </a:custGeom>
            <a:solidFill>
              <a:schemeClr val="accent1"/>
            </a:solidFill>
            <a:ln>
              <a:noFill/>
            </a:ln>
          </p:spPr>
          <p:txBody>
            <a:bodyPr/>
            <a:lstStyle/>
            <a:p>
              <a:endParaRPr lang="en-CN"/>
            </a:p>
          </p:txBody>
        </p:sp>
      </p:grpSp>
      <p:grpSp>
        <p:nvGrpSpPr>
          <p:cNvPr id="6" name="组合 5">
            <a:extLst>
              <a:ext uri="{FF2B5EF4-FFF2-40B4-BE49-F238E27FC236}">
                <a16:creationId xmlns:a16="http://schemas.microsoft.com/office/drawing/2014/main" id="{C3BE523B-F550-5B77-E766-639A47436496}"/>
              </a:ext>
            </a:extLst>
          </p:cNvPr>
          <p:cNvGrpSpPr/>
          <p:nvPr/>
        </p:nvGrpSpPr>
        <p:grpSpPr>
          <a:xfrm>
            <a:off x="2421255" y="2908426"/>
            <a:ext cx="365125" cy="365125"/>
            <a:chOff x="2638425" y="2908426"/>
            <a:chExt cx="365125" cy="365125"/>
          </a:xfrm>
        </p:grpSpPr>
        <p:sp>
          <p:nvSpPr>
            <p:cNvPr id="18" name="rostrum-with-microphones_74163">
              <a:extLst>
                <a:ext uri="{FF2B5EF4-FFF2-40B4-BE49-F238E27FC236}">
                  <a16:creationId xmlns:a16="http://schemas.microsoft.com/office/drawing/2014/main" id="{5E1EA95F-7D31-7E37-D922-28C480C6C318}"/>
                </a:ext>
              </a:extLst>
            </p:cNvPr>
            <p:cNvSpPr>
              <a:spLocks noChangeAspect="1"/>
            </p:cNvSpPr>
            <p:nvPr/>
          </p:nvSpPr>
          <p:spPr bwMode="auto">
            <a:xfrm>
              <a:off x="2728217" y="2982988"/>
              <a:ext cx="185539" cy="216000"/>
            </a:xfrm>
            <a:custGeom>
              <a:avLst/>
              <a:gdLst>
                <a:gd name="T0" fmla="*/ 1715 w 2339"/>
                <a:gd name="T1" fmla="*/ 965 h 2727"/>
                <a:gd name="T2" fmla="*/ 1715 w 2339"/>
                <a:gd name="T3" fmla="*/ 2727 h 2727"/>
                <a:gd name="T4" fmla="*/ 624 w 2339"/>
                <a:gd name="T5" fmla="*/ 2727 h 2727"/>
                <a:gd name="T6" fmla="*/ 624 w 2339"/>
                <a:gd name="T7" fmla="*/ 965 h 2727"/>
                <a:gd name="T8" fmla="*/ 1715 w 2339"/>
                <a:gd name="T9" fmla="*/ 965 h 2727"/>
                <a:gd name="T10" fmla="*/ 2321 w 2339"/>
                <a:gd name="T11" fmla="*/ 574 h 2727"/>
                <a:gd name="T12" fmla="*/ 2267 w 2339"/>
                <a:gd name="T13" fmla="*/ 548 h 2727"/>
                <a:gd name="T14" fmla="*/ 1822 w 2339"/>
                <a:gd name="T15" fmla="*/ 548 h 2727"/>
                <a:gd name="T16" fmla="*/ 1692 w 2339"/>
                <a:gd name="T17" fmla="*/ 219 h 2727"/>
                <a:gd name="T18" fmla="*/ 1712 w 2339"/>
                <a:gd name="T19" fmla="*/ 145 h 2727"/>
                <a:gd name="T20" fmla="*/ 1567 w 2339"/>
                <a:gd name="T21" fmla="*/ 0 h 2727"/>
                <a:gd name="T22" fmla="*/ 1422 w 2339"/>
                <a:gd name="T23" fmla="*/ 145 h 2727"/>
                <a:gd name="T24" fmla="*/ 1567 w 2339"/>
                <a:gd name="T25" fmla="*/ 290 h 2727"/>
                <a:gd name="T26" fmla="*/ 1578 w 2339"/>
                <a:gd name="T27" fmla="*/ 289 h 2727"/>
                <a:gd name="T28" fmla="*/ 1688 w 2339"/>
                <a:gd name="T29" fmla="*/ 548 h 2727"/>
                <a:gd name="T30" fmla="*/ 1236 w 2339"/>
                <a:gd name="T31" fmla="*/ 548 h 2727"/>
                <a:gd name="T32" fmla="*/ 1236 w 2339"/>
                <a:gd name="T33" fmla="*/ 390 h 2727"/>
                <a:gd name="T34" fmla="*/ 1315 w 2339"/>
                <a:gd name="T35" fmla="*/ 261 h 2727"/>
                <a:gd name="T36" fmla="*/ 1170 w 2339"/>
                <a:gd name="T37" fmla="*/ 116 h 2727"/>
                <a:gd name="T38" fmla="*/ 1025 w 2339"/>
                <a:gd name="T39" fmla="*/ 261 h 2727"/>
                <a:gd name="T40" fmla="*/ 1103 w 2339"/>
                <a:gd name="T41" fmla="*/ 390 h 2727"/>
                <a:gd name="T42" fmla="*/ 1103 w 2339"/>
                <a:gd name="T43" fmla="*/ 548 h 2727"/>
                <a:gd name="T44" fmla="*/ 652 w 2339"/>
                <a:gd name="T45" fmla="*/ 548 h 2727"/>
                <a:gd name="T46" fmla="*/ 761 w 2339"/>
                <a:gd name="T47" fmla="*/ 290 h 2727"/>
                <a:gd name="T48" fmla="*/ 768 w 2339"/>
                <a:gd name="T49" fmla="*/ 290 h 2727"/>
                <a:gd name="T50" fmla="*/ 913 w 2339"/>
                <a:gd name="T51" fmla="*/ 145 h 2727"/>
                <a:gd name="T52" fmla="*/ 768 w 2339"/>
                <a:gd name="T53" fmla="*/ 0 h 2727"/>
                <a:gd name="T54" fmla="*/ 623 w 2339"/>
                <a:gd name="T55" fmla="*/ 145 h 2727"/>
                <a:gd name="T56" fmla="*/ 646 w 2339"/>
                <a:gd name="T57" fmla="*/ 222 h 2727"/>
                <a:gd name="T58" fmla="*/ 517 w 2339"/>
                <a:gd name="T59" fmla="*/ 548 h 2727"/>
                <a:gd name="T60" fmla="*/ 72 w 2339"/>
                <a:gd name="T61" fmla="*/ 548 h 2727"/>
                <a:gd name="T62" fmla="*/ 18 w 2339"/>
                <a:gd name="T63" fmla="*/ 574 h 2727"/>
                <a:gd name="T64" fmla="*/ 4 w 2339"/>
                <a:gd name="T65" fmla="*/ 632 h 2727"/>
                <a:gd name="T66" fmla="*/ 156 w 2339"/>
                <a:gd name="T67" fmla="*/ 1353 h 2727"/>
                <a:gd name="T68" fmla="*/ 224 w 2339"/>
                <a:gd name="T69" fmla="*/ 1408 h 2727"/>
                <a:gd name="T70" fmla="*/ 491 w 2339"/>
                <a:gd name="T71" fmla="*/ 1408 h 2727"/>
                <a:gd name="T72" fmla="*/ 491 w 2339"/>
                <a:gd name="T73" fmla="*/ 899 h 2727"/>
                <a:gd name="T74" fmla="*/ 558 w 2339"/>
                <a:gd name="T75" fmla="*/ 832 h 2727"/>
                <a:gd name="T76" fmla="*/ 1782 w 2339"/>
                <a:gd name="T77" fmla="*/ 832 h 2727"/>
                <a:gd name="T78" fmla="*/ 1848 w 2339"/>
                <a:gd name="T79" fmla="*/ 899 h 2727"/>
                <a:gd name="T80" fmla="*/ 1848 w 2339"/>
                <a:gd name="T81" fmla="*/ 1408 h 2727"/>
                <a:gd name="T82" fmla="*/ 2115 w 2339"/>
                <a:gd name="T83" fmla="*/ 1408 h 2727"/>
                <a:gd name="T84" fmla="*/ 2183 w 2339"/>
                <a:gd name="T85" fmla="*/ 1353 h 2727"/>
                <a:gd name="T86" fmla="*/ 2335 w 2339"/>
                <a:gd name="T87" fmla="*/ 632 h 2727"/>
                <a:gd name="T88" fmla="*/ 2321 w 2339"/>
                <a:gd name="T89" fmla="*/ 574 h 2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39" h="2727">
                  <a:moveTo>
                    <a:pt x="1715" y="965"/>
                  </a:moveTo>
                  <a:lnTo>
                    <a:pt x="1715" y="2727"/>
                  </a:lnTo>
                  <a:lnTo>
                    <a:pt x="624" y="2727"/>
                  </a:lnTo>
                  <a:lnTo>
                    <a:pt x="624" y="965"/>
                  </a:lnTo>
                  <a:lnTo>
                    <a:pt x="1715" y="965"/>
                  </a:lnTo>
                  <a:close/>
                  <a:moveTo>
                    <a:pt x="2321" y="574"/>
                  </a:moveTo>
                  <a:cubicBezTo>
                    <a:pt x="2308" y="557"/>
                    <a:pt x="2288" y="548"/>
                    <a:pt x="2267" y="548"/>
                  </a:cubicBezTo>
                  <a:lnTo>
                    <a:pt x="1822" y="548"/>
                  </a:lnTo>
                  <a:cubicBezTo>
                    <a:pt x="1816" y="477"/>
                    <a:pt x="1789" y="362"/>
                    <a:pt x="1692" y="219"/>
                  </a:cubicBezTo>
                  <a:cubicBezTo>
                    <a:pt x="1705" y="197"/>
                    <a:pt x="1712" y="172"/>
                    <a:pt x="1712" y="145"/>
                  </a:cubicBezTo>
                  <a:cubicBezTo>
                    <a:pt x="1712" y="65"/>
                    <a:pt x="1647" y="0"/>
                    <a:pt x="1567" y="0"/>
                  </a:cubicBezTo>
                  <a:cubicBezTo>
                    <a:pt x="1487" y="0"/>
                    <a:pt x="1422" y="65"/>
                    <a:pt x="1422" y="145"/>
                  </a:cubicBezTo>
                  <a:cubicBezTo>
                    <a:pt x="1422" y="225"/>
                    <a:pt x="1487" y="290"/>
                    <a:pt x="1567" y="290"/>
                  </a:cubicBezTo>
                  <a:cubicBezTo>
                    <a:pt x="1571" y="290"/>
                    <a:pt x="1575" y="290"/>
                    <a:pt x="1578" y="289"/>
                  </a:cubicBezTo>
                  <a:cubicBezTo>
                    <a:pt x="1657" y="405"/>
                    <a:pt x="1681" y="495"/>
                    <a:pt x="1688" y="548"/>
                  </a:cubicBezTo>
                  <a:lnTo>
                    <a:pt x="1236" y="548"/>
                  </a:lnTo>
                  <a:lnTo>
                    <a:pt x="1236" y="390"/>
                  </a:lnTo>
                  <a:cubicBezTo>
                    <a:pt x="1283" y="365"/>
                    <a:pt x="1315" y="317"/>
                    <a:pt x="1315" y="261"/>
                  </a:cubicBezTo>
                  <a:cubicBezTo>
                    <a:pt x="1315" y="181"/>
                    <a:pt x="1250" y="116"/>
                    <a:pt x="1170" y="116"/>
                  </a:cubicBezTo>
                  <a:cubicBezTo>
                    <a:pt x="1090" y="116"/>
                    <a:pt x="1025" y="181"/>
                    <a:pt x="1025" y="261"/>
                  </a:cubicBezTo>
                  <a:cubicBezTo>
                    <a:pt x="1025" y="317"/>
                    <a:pt x="1057" y="365"/>
                    <a:pt x="1103" y="390"/>
                  </a:cubicBezTo>
                  <a:lnTo>
                    <a:pt x="1103" y="548"/>
                  </a:lnTo>
                  <a:lnTo>
                    <a:pt x="652" y="548"/>
                  </a:lnTo>
                  <a:cubicBezTo>
                    <a:pt x="658" y="495"/>
                    <a:pt x="682" y="405"/>
                    <a:pt x="761" y="290"/>
                  </a:cubicBezTo>
                  <a:cubicBezTo>
                    <a:pt x="763" y="290"/>
                    <a:pt x="766" y="290"/>
                    <a:pt x="768" y="290"/>
                  </a:cubicBezTo>
                  <a:cubicBezTo>
                    <a:pt x="848" y="290"/>
                    <a:pt x="913" y="225"/>
                    <a:pt x="913" y="145"/>
                  </a:cubicBezTo>
                  <a:cubicBezTo>
                    <a:pt x="913" y="65"/>
                    <a:pt x="848" y="0"/>
                    <a:pt x="768" y="0"/>
                  </a:cubicBezTo>
                  <a:cubicBezTo>
                    <a:pt x="688" y="0"/>
                    <a:pt x="623" y="65"/>
                    <a:pt x="623" y="145"/>
                  </a:cubicBezTo>
                  <a:cubicBezTo>
                    <a:pt x="623" y="173"/>
                    <a:pt x="632" y="200"/>
                    <a:pt x="646" y="222"/>
                  </a:cubicBezTo>
                  <a:cubicBezTo>
                    <a:pt x="550" y="364"/>
                    <a:pt x="523" y="477"/>
                    <a:pt x="517" y="548"/>
                  </a:cubicBezTo>
                  <a:lnTo>
                    <a:pt x="72" y="548"/>
                  </a:lnTo>
                  <a:cubicBezTo>
                    <a:pt x="51" y="548"/>
                    <a:pt x="32" y="557"/>
                    <a:pt x="18" y="574"/>
                  </a:cubicBezTo>
                  <a:cubicBezTo>
                    <a:pt x="5" y="590"/>
                    <a:pt x="0" y="611"/>
                    <a:pt x="4" y="632"/>
                  </a:cubicBezTo>
                  <a:lnTo>
                    <a:pt x="156" y="1353"/>
                  </a:lnTo>
                  <a:cubicBezTo>
                    <a:pt x="163" y="1385"/>
                    <a:pt x="191" y="1408"/>
                    <a:pt x="224" y="1408"/>
                  </a:cubicBezTo>
                  <a:lnTo>
                    <a:pt x="491" y="1408"/>
                  </a:lnTo>
                  <a:lnTo>
                    <a:pt x="491" y="899"/>
                  </a:lnTo>
                  <a:cubicBezTo>
                    <a:pt x="491" y="862"/>
                    <a:pt x="521" y="832"/>
                    <a:pt x="558" y="832"/>
                  </a:cubicBezTo>
                  <a:lnTo>
                    <a:pt x="1782" y="832"/>
                  </a:lnTo>
                  <a:cubicBezTo>
                    <a:pt x="1818" y="832"/>
                    <a:pt x="1848" y="862"/>
                    <a:pt x="1848" y="899"/>
                  </a:cubicBezTo>
                  <a:lnTo>
                    <a:pt x="1848" y="1408"/>
                  </a:lnTo>
                  <a:lnTo>
                    <a:pt x="2115" y="1408"/>
                  </a:lnTo>
                  <a:cubicBezTo>
                    <a:pt x="2148" y="1408"/>
                    <a:pt x="2177" y="1385"/>
                    <a:pt x="2183" y="1353"/>
                  </a:cubicBezTo>
                  <a:lnTo>
                    <a:pt x="2335" y="632"/>
                  </a:lnTo>
                  <a:cubicBezTo>
                    <a:pt x="2339" y="611"/>
                    <a:pt x="2334" y="590"/>
                    <a:pt x="2321" y="574"/>
                  </a:cubicBezTo>
                  <a:close/>
                </a:path>
              </a:pathLst>
            </a:custGeom>
            <a:solidFill>
              <a:schemeClr val="accent1"/>
            </a:solidFill>
            <a:ln>
              <a:noFill/>
            </a:ln>
          </p:spPr>
          <p:txBody>
            <a:bodyPr/>
            <a:lstStyle/>
            <a:p>
              <a:endParaRPr lang="en-CN"/>
            </a:p>
          </p:txBody>
        </p:sp>
        <p:sp>
          <p:nvSpPr>
            <p:cNvPr id="23" name="菱形 22">
              <a:extLst>
                <a:ext uri="{FF2B5EF4-FFF2-40B4-BE49-F238E27FC236}">
                  <a16:creationId xmlns:a16="http://schemas.microsoft.com/office/drawing/2014/main" id="{43A9EC5A-C910-1FF3-4C5D-A6B423968BAF}"/>
                </a:ext>
              </a:extLst>
            </p:cNvPr>
            <p:cNvSpPr/>
            <p:nvPr/>
          </p:nvSpPr>
          <p:spPr>
            <a:xfrm>
              <a:off x="2638425" y="2908426"/>
              <a:ext cx="365125" cy="365125"/>
            </a:xfrm>
            <a:prstGeom prst="diamond">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CE1DE25A-7B7E-9078-A109-46EBA0E9747A}"/>
              </a:ext>
            </a:extLst>
          </p:cNvPr>
          <p:cNvGrpSpPr/>
          <p:nvPr/>
        </p:nvGrpSpPr>
        <p:grpSpPr>
          <a:xfrm>
            <a:off x="3648570" y="4740606"/>
            <a:ext cx="365125" cy="365125"/>
            <a:chOff x="3648570" y="4740606"/>
            <a:chExt cx="365125" cy="365125"/>
          </a:xfrm>
        </p:grpSpPr>
        <p:sp>
          <p:nvSpPr>
            <p:cNvPr id="15" name="swimming_50004">
              <a:extLst>
                <a:ext uri="{FF2B5EF4-FFF2-40B4-BE49-F238E27FC236}">
                  <a16:creationId xmlns:a16="http://schemas.microsoft.com/office/drawing/2014/main" id="{84EC4C8D-74AF-C414-17E6-B00C753A674E}"/>
                </a:ext>
              </a:extLst>
            </p:cNvPr>
            <p:cNvSpPr>
              <a:spLocks noChangeAspect="1"/>
            </p:cNvSpPr>
            <p:nvPr/>
          </p:nvSpPr>
          <p:spPr bwMode="auto">
            <a:xfrm>
              <a:off x="3717217" y="4851168"/>
              <a:ext cx="227830" cy="144000"/>
            </a:xfrm>
            <a:custGeom>
              <a:avLst/>
              <a:gdLst>
                <a:gd name="connsiteX0" fmla="*/ 190901 w 601409"/>
                <a:gd name="connsiteY0" fmla="*/ 268391 h 380120"/>
                <a:gd name="connsiteX1" fmla="*/ 271280 w 601409"/>
                <a:gd name="connsiteY1" fmla="*/ 305634 h 380120"/>
                <a:gd name="connsiteX2" fmla="*/ 297116 w 601409"/>
                <a:gd name="connsiteY2" fmla="*/ 317093 h 380120"/>
                <a:gd name="connsiteX3" fmla="*/ 321517 w 601409"/>
                <a:gd name="connsiteY3" fmla="*/ 305634 h 380120"/>
                <a:gd name="connsiteX4" fmla="*/ 401896 w 601409"/>
                <a:gd name="connsiteY4" fmla="*/ 268391 h 380120"/>
                <a:gd name="connsiteX5" fmla="*/ 483711 w 601409"/>
                <a:gd name="connsiteY5" fmla="*/ 305634 h 380120"/>
                <a:gd name="connsiteX6" fmla="*/ 508112 w 601409"/>
                <a:gd name="connsiteY6" fmla="*/ 317093 h 380120"/>
                <a:gd name="connsiteX7" fmla="*/ 532513 w 601409"/>
                <a:gd name="connsiteY7" fmla="*/ 305634 h 380120"/>
                <a:gd name="connsiteX8" fmla="*/ 601409 w 601409"/>
                <a:gd name="connsiteY8" fmla="*/ 271256 h 380120"/>
                <a:gd name="connsiteX9" fmla="*/ 601409 w 601409"/>
                <a:gd name="connsiteY9" fmla="*/ 334282 h 380120"/>
                <a:gd name="connsiteX10" fmla="*/ 579879 w 601409"/>
                <a:gd name="connsiteY10" fmla="*/ 347174 h 380120"/>
                <a:gd name="connsiteX11" fmla="*/ 508112 w 601409"/>
                <a:gd name="connsiteY11" fmla="*/ 380120 h 380120"/>
                <a:gd name="connsiteX12" fmla="*/ 436345 w 601409"/>
                <a:gd name="connsiteY12" fmla="*/ 347174 h 380120"/>
                <a:gd name="connsiteX13" fmla="*/ 401896 w 601409"/>
                <a:gd name="connsiteY13" fmla="*/ 331418 h 380120"/>
                <a:gd name="connsiteX14" fmla="*/ 368883 w 601409"/>
                <a:gd name="connsiteY14" fmla="*/ 347174 h 380120"/>
                <a:gd name="connsiteX15" fmla="*/ 297116 w 601409"/>
                <a:gd name="connsiteY15" fmla="*/ 378688 h 380120"/>
                <a:gd name="connsiteX16" fmla="*/ 225349 w 601409"/>
                <a:gd name="connsiteY16" fmla="*/ 347174 h 380120"/>
                <a:gd name="connsiteX17" fmla="*/ 190901 w 601409"/>
                <a:gd name="connsiteY17" fmla="*/ 331418 h 380120"/>
                <a:gd name="connsiteX18" fmla="*/ 157888 w 601409"/>
                <a:gd name="connsiteY18" fmla="*/ 347174 h 380120"/>
                <a:gd name="connsiteX19" fmla="*/ 86121 w 601409"/>
                <a:gd name="connsiteY19" fmla="*/ 378688 h 380120"/>
                <a:gd name="connsiteX20" fmla="*/ 14353 w 601409"/>
                <a:gd name="connsiteY20" fmla="*/ 347174 h 380120"/>
                <a:gd name="connsiteX21" fmla="*/ 0 w 601409"/>
                <a:gd name="connsiteY21" fmla="*/ 335715 h 380120"/>
                <a:gd name="connsiteX22" fmla="*/ 0 w 601409"/>
                <a:gd name="connsiteY22" fmla="*/ 271256 h 380120"/>
                <a:gd name="connsiteX23" fmla="*/ 60284 w 601409"/>
                <a:gd name="connsiteY23" fmla="*/ 305634 h 380120"/>
                <a:gd name="connsiteX24" fmla="*/ 86121 w 601409"/>
                <a:gd name="connsiteY24" fmla="*/ 317093 h 380120"/>
                <a:gd name="connsiteX25" fmla="*/ 110522 w 601409"/>
                <a:gd name="connsiteY25" fmla="*/ 305634 h 380120"/>
                <a:gd name="connsiteX26" fmla="*/ 190901 w 601409"/>
                <a:gd name="connsiteY26" fmla="*/ 268391 h 380120"/>
                <a:gd name="connsiteX27" fmla="*/ 466460 w 601409"/>
                <a:gd name="connsiteY27" fmla="*/ 90681 h 380120"/>
                <a:gd name="connsiteX28" fmla="*/ 543935 w 601409"/>
                <a:gd name="connsiteY28" fmla="*/ 168041 h 380120"/>
                <a:gd name="connsiteX29" fmla="*/ 466460 w 601409"/>
                <a:gd name="connsiteY29" fmla="*/ 245401 h 380120"/>
                <a:gd name="connsiteX30" fmla="*/ 388985 w 601409"/>
                <a:gd name="connsiteY30" fmla="*/ 168041 h 380120"/>
                <a:gd name="connsiteX31" fmla="*/ 466460 w 601409"/>
                <a:gd name="connsiteY31" fmla="*/ 90681 h 380120"/>
                <a:gd name="connsiteX32" fmla="*/ 412071 w 601409"/>
                <a:gd name="connsiteY32" fmla="*/ 440 h 380120"/>
                <a:gd name="connsiteX33" fmla="*/ 447956 w 601409"/>
                <a:gd name="connsiteY33" fmla="*/ 26239 h 380120"/>
                <a:gd name="connsiteX34" fmla="*/ 422119 w 601409"/>
                <a:gd name="connsiteY34" fmla="*/ 62070 h 380120"/>
                <a:gd name="connsiteX35" fmla="*/ 358961 w 601409"/>
                <a:gd name="connsiteY35" fmla="*/ 92169 h 380120"/>
                <a:gd name="connsiteX36" fmla="*/ 351784 w 601409"/>
                <a:gd name="connsiteY36" fmla="*/ 125135 h 380120"/>
                <a:gd name="connsiteX37" fmla="*/ 379057 w 601409"/>
                <a:gd name="connsiteY37" fmla="*/ 213998 h 380120"/>
                <a:gd name="connsiteX38" fmla="*/ 381928 w 601409"/>
                <a:gd name="connsiteY38" fmla="*/ 249830 h 380120"/>
                <a:gd name="connsiteX39" fmla="*/ 305851 w 601409"/>
                <a:gd name="connsiteY39" fmla="*/ 291395 h 380120"/>
                <a:gd name="connsiteX40" fmla="*/ 287191 w 601409"/>
                <a:gd name="connsiteY40" fmla="*/ 291395 h 380120"/>
                <a:gd name="connsiteX41" fmla="*/ 191019 w 601409"/>
                <a:gd name="connsiteY41" fmla="*/ 248397 h 380120"/>
                <a:gd name="connsiteX42" fmla="*/ 109201 w 601409"/>
                <a:gd name="connsiteY42" fmla="*/ 277062 h 380120"/>
                <a:gd name="connsiteX43" fmla="*/ 158005 w 601409"/>
                <a:gd name="connsiteY43" fmla="*/ 213998 h 380120"/>
                <a:gd name="connsiteX44" fmla="*/ 284320 w 601409"/>
                <a:gd name="connsiteY44" fmla="*/ 169566 h 380120"/>
                <a:gd name="connsiteX45" fmla="*/ 297239 w 601409"/>
                <a:gd name="connsiteY45" fmla="*/ 166700 h 380120"/>
                <a:gd name="connsiteX46" fmla="*/ 290062 w 601409"/>
                <a:gd name="connsiteY46" fmla="*/ 139467 h 380120"/>
                <a:gd name="connsiteX47" fmla="*/ 307287 w 601409"/>
                <a:gd name="connsiteY47" fmla="*/ 56337 h 380120"/>
                <a:gd name="connsiteX48" fmla="*/ 412071 w 601409"/>
                <a:gd name="connsiteY48" fmla="*/ 440 h 38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1409" h="380120">
                  <a:moveTo>
                    <a:pt x="190901" y="268391"/>
                  </a:moveTo>
                  <a:cubicBezTo>
                    <a:pt x="223914" y="268391"/>
                    <a:pt x="252621" y="282715"/>
                    <a:pt x="271280" y="305634"/>
                  </a:cubicBezTo>
                  <a:cubicBezTo>
                    <a:pt x="278457" y="312796"/>
                    <a:pt x="287069" y="317093"/>
                    <a:pt x="297116" y="317093"/>
                  </a:cubicBezTo>
                  <a:cubicBezTo>
                    <a:pt x="305728" y="317093"/>
                    <a:pt x="314340" y="312796"/>
                    <a:pt x="321517" y="305634"/>
                  </a:cubicBezTo>
                  <a:cubicBezTo>
                    <a:pt x="341612" y="282715"/>
                    <a:pt x="370319" y="268391"/>
                    <a:pt x="401896" y="268391"/>
                  </a:cubicBezTo>
                  <a:cubicBezTo>
                    <a:pt x="434909" y="268391"/>
                    <a:pt x="463616" y="282715"/>
                    <a:pt x="483711" y="305634"/>
                  </a:cubicBezTo>
                  <a:cubicBezTo>
                    <a:pt x="489452" y="312796"/>
                    <a:pt x="498064" y="317093"/>
                    <a:pt x="508112" y="317093"/>
                  </a:cubicBezTo>
                  <a:cubicBezTo>
                    <a:pt x="518159" y="317093"/>
                    <a:pt x="526771" y="312796"/>
                    <a:pt x="532513" y="305634"/>
                  </a:cubicBezTo>
                  <a:cubicBezTo>
                    <a:pt x="549737" y="287013"/>
                    <a:pt x="574138" y="274121"/>
                    <a:pt x="601409" y="271256"/>
                  </a:cubicBezTo>
                  <a:lnTo>
                    <a:pt x="601409" y="334282"/>
                  </a:lnTo>
                  <a:cubicBezTo>
                    <a:pt x="591362" y="337147"/>
                    <a:pt x="584185" y="342877"/>
                    <a:pt x="579879" y="347174"/>
                  </a:cubicBezTo>
                  <a:cubicBezTo>
                    <a:pt x="562655" y="368661"/>
                    <a:pt x="535383" y="380120"/>
                    <a:pt x="508112" y="380120"/>
                  </a:cubicBezTo>
                  <a:cubicBezTo>
                    <a:pt x="480840" y="380120"/>
                    <a:pt x="453569" y="368661"/>
                    <a:pt x="436345" y="347174"/>
                  </a:cubicBezTo>
                  <a:cubicBezTo>
                    <a:pt x="430603" y="341445"/>
                    <a:pt x="419120" y="331418"/>
                    <a:pt x="401896" y="331418"/>
                  </a:cubicBezTo>
                  <a:cubicBezTo>
                    <a:pt x="388978" y="331418"/>
                    <a:pt x="377495" y="337147"/>
                    <a:pt x="368883" y="347174"/>
                  </a:cubicBezTo>
                  <a:cubicBezTo>
                    <a:pt x="350224" y="367228"/>
                    <a:pt x="324388" y="378688"/>
                    <a:pt x="297116" y="378688"/>
                  </a:cubicBezTo>
                  <a:cubicBezTo>
                    <a:pt x="268409" y="378688"/>
                    <a:pt x="242573" y="367228"/>
                    <a:pt x="225349" y="347174"/>
                  </a:cubicBezTo>
                  <a:cubicBezTo>
                    <a:pt x="216737" y="337147"/>
                    <a:pt x="203819" y="331418"/>
                    <a:pt x="190901" y="331418"/>
                  </a:cubicBezTo>
                  <a:cubicBezTo>
                    <a:pt x="177983" y="331418"/>
                    <a:pt x="166500" y="337147"/>
                    <a:pt x="157888" y="347174"/>
                  </a:cubicBezTo>
                  <a:cubicBezTo>
                    <a:pt x="139228" y="367228"/>
                    <a:pt x="113392" y="378688"/>
                    <a:pt x="86121" y="378688"/>
                  </a:cubicBezTo>
                  <a:cubicBezTo>
                    <a:pt x="58849" y="378688"/>
                    <a:pt x="31577" y="367228"/>
                    <a:pt x="14353" y="347174"/>
                  </a:cubicBezTo>
                  <a:cubicBezTo>
                    <a:pt x="10047" y="342877"/>
                    <a:pt x="5741" y="338580"/>
                    <a:pt x="0" y="335715"/>
                  </a:cubicBezTo>
                  <a:lnTo>
                    <a:pt x="0" y="271256"/>
                  </a:lnTo>
                  <a:cubicBezTo>
                    <a:pt x="24401" y="275553"/>
                    <a:pt x="45931" y="288445"/>
                    <a:pt x="60284" y="305634"/>
                  </a:cubicBezTo>
                  <a:cubicBezTo>
                    <a:pt x="67461" y="312796"/>
                    <a:pt x="76073" y="317093"/>
                    <a:pt x="86121" y="317093"/>
                  </a:cubicBezTo>
                  <a:cubicBezTo>
                    <a:pt x="94733" y="317093"/>
                    <a:pt x="104780" y="312796"/>
                    <a:pt x="110522" y="305634"/>
                  </a:cubicBezTo>
                  <a:cubicBezTo>
                    <a:pt x="130616" y="282715"/>
                    <a:pt x="159323" y="268391"/>
                    <a:pt x="190901" y="268391"/>
                  </a:cubicBezTo>
                  <a:close/>
                  <a:moveTo>
                    <a:pt x="466460" y="90681"/>
                  </a:moveTo>
                  <a:cubicBezTo>
                    <a:pt x="509248" y="90681"/>
                    <a:pt x="543935" y="125316"/>
                    <a:pt x="543935" y="168041"/>
                  </a:cubicBezTo>
                  <a:cubicBezTo>
                    <a:pt x="543935" y="210766"/>
                    <a:pt x="509248" y="245401"/>
                    <a:pt x="466460" y="245401"/>
                  </a:cubicBezTo>
                  <a:cubicBezTo>
                    <a:pt x="423672" y="245401"/>
                    <a:pt x="388985" y="210766"/>
                    <a:pt x="388985" y="168041"/>
                  </a:cubicBezTo>
                  <a:cubicBezTo>
                    <a:pt x="388985" y="125316"/>
                    <a:pt x="423672" y="90681"/>
                    <a:pt x="466460" y="90681"/>
                  </a:cubicBezTo>
                  <a:close/>
                  <a:moveTo>
                    <a:pt x="412071" y="440"/>
                  </a:moveTo>
                  <a:cubicBezTo>
                    <a:pt x="429296" y="-2427"/>
                    <a:pt x="445085" y="9039"/>
                    <a:pt x="447956" y="26239"/>
                  </a:cubicBezTo>
                  <a:cubicBezTo>
                    <a:pt x="450827" y="43438"/>
                    <a:pt x="439344" y="59204"/>
                    <a:pt x="422119" y="62070"/>
                  </a:cubicBezTo>
                  <a:cubicBezTo>
                    <a:pt x="390540" y="66370"/>
                    <a:pt x="369009" y="77837"/>
                    <a:pt x="358961" y="92169"/>
                  </a:cubicBezTo>
                  <a:cubicBezTo>
                    <a:pt x="348913" y="107935"/>
                    <a:pt x="351784" y="125135"/>
                    <a:pt x="351784" y="125135"/>
                  </a:cubicBezTo>
                  <a:cubicBezTo>
                    <a:pt x="351784" y="125135"/>
                    <a:pt x="376186" y="206832"/>
                    <a:pt x="379057" y="213998"/>
                  </a:cubicBezTo>
                  <a:cubicBezTo>
                    <a:pt x="383363" y="225464"/>
                    <a:pt x="383363" y="238364"/>
                    <a:pt x="381928" y="249830"/>
                  </a:cubicBezTo>
                  <a:cubicBezTo>
                    <a:pt x="351784" y="255563"/>
                    <a:pt x="325947" y="269896"/>
                    <a:pt x="305851" y="291395"/>
                  </a:cubicBezTo>
                  <a:cubicBezTo>
                    <a:pt x="301545" y="297128"/>
                    <a:pt x="291497" y="297128"/>
                    <a:pt x="287191" y="291395"/>
                  </a:cubicBezTo>
                  <a:cubicBezTo>
                    <a:pt x="262789" y="264163"/>
                    <a:pt x="228340" y="248397"/>
                    <a:pt x="191019" y="248397"/>
                  </a:cubicBezTo>
                  <a:cubicBezTo>
                    <a:pt x="160876" y="248397"/>
                    <a:pt x="132168" y="258430"/>
                    <a:pt x="109201" y="277062"/>
                  </a:cubicBezTo>
                  <a:cubicBezTo>
                    <a:pt x="112072" y="249830"/>
                    <a:pt x="129297" y="224031"/>
                    <a:pt x="158005" y="213998"/>
                  </a:cubicBezTo>
                  <a:lnTo>
                    <a:pt x="284320" y="169566"/>
                  </a:lnTo>
                  <a:cubicBezTo>
                    <a:pt x="288626" y="168133"/>
                    <a:pt x="292933" y="166700"/>
                    <a:pt x="297239" y="166700"/>
                  </a:cubicBezTo>
                  <a:lnTo>
                    <a:pt x="290062" y="139467"/>
                  </a:lnTo>
                  <a:cubicBezTo>
                    <a:pt x="288626" y="133734"/>
                    <a:pt x="281449" y="95036"/>
                    <a:pt x="307287" y="56337"/>
                  </a:cubicBezTo>
                  <a:cubicBezTo>
                    <a:pt x="327382" y="26239"/>
                    <a:pt x="363267" y="7606"/>
                    <a:pt x="412071" y="440"/>
                  </a:cubicBezTo>
                  <a:close/>
                </a:path>
              </a:pathLst>
            </a:custGeom>
            <a:solidFill>
              <a:schemeClr val="accent1"/>
            </a:solidFill>
            <a:ln>
              <a:noFill/>
            </a:ln>
          </p:spPr>
          <p:txBody>
            <a:bodyPr/>
            <a:lstStyle/>
            <a:p>
              <a:endParaRPr lang="zh-CN" altLang="en-US"/>
            </a:p>
          </p:txBody>
        </p:sp>
        <p:sp>
          <p:nvSpPr>
            <p:cNvPr id="24" name="菱形 23">
              <a:extLst>
                <a:ext uri="{FF2B5EF4-FFF2-40B4-BE49-F238E27FC236}">
                  <a16:creationId xmlns:a16="http://schemas.microsoft.com/office/drawing/2014/main" id="{4A23314D-A4AA-5C42-4E7C-B181E5552AFE}"/>
                </a:ext>
              </a:extLst>
            </p:cNvPr>
            <p:cNvSpPr/>
            <p:nvPr/>
          </p:nvSpPr>
          <p:spPr>
            <a:xfrm>
              <a:off x="3648570" y="4740606"/>
              <a:ext cx="365125" cy="365125"/>
            </a:xfrm>
            <a:prstGeom prst="diamond">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占位符 1">
            <a:extLst>
              <a:ext uri="{FF2B5EF4-FFF2-40B4-BE49-F238E27FC236}">
                <a16:creationId xmlns:a16="http://schemas.microsoft.com/office/drawing/2014/main" id="{BCF66BD4-1C72-EF8F-94C7-5910B1F2A257}"/>
              </a:ext>
            </a:extLst>
          </p:cNvPr>
          <p:cNvSpPr>
            <a:spLocks noGrp="1"/>
          </p:cNvSpPr>
          <p:nvPr>
            <p:ph type="body" sz="quarter" idx="12"/>
          </p:nvPr>
        </p:nvSpPr>
        <p:spPr>
          <a:xfrm>
            <a:off x="1509554" y="313307"/>
            <a:ext cx="4019217" cy="505010"/>
          </a:xfrm>
        </p:spPr>
        <p:txBody>
          <a:bodyPr/>
          <a:lstStyle/>
          <a:p>
            <a:r>
              <a:rPr lang="zh-CN" altLang="en-US" spc="130" dirty="0"/>
              <a:t>模型评价指标</a:t>
            </a:r>
          </a:p>
        </p:txBody>
      </p:sp>
    </p:spTree>
    <p:extLst>
      <p:ext uri="{BB962C8B-B14F-4D97-AF65-F5344CB8AC3E}">
        <p14:creationId xmlns:p14="http://schemas.microsoft.com/office/powerpoint/2010/main" val="3216480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3330E57-1A13-9AC6-A71E-266F475D4703}"/>
              </a:ext>
            </a:extLst>
          </p:cNvPr>
          <p:cNvSpPr>
            <a:spLocks noGrp="1"/>
          </p:cNvSpPr>
          <p:nvPr>
            <p:ph type="ftr" sz="quarter" idx="10"/>
          </p:nvPr>
        </p:nvSpPr>
        <p:spPr/>
        <p:txBody>
          <a:bodyPr/>
          <a:lstStyle/>
          <a:p>
            <a:r>
              <a:rPr lang="zh-CN" altLang="en-US"/>
              <a:t>海纳百川 大道致远</a:t>
            </a:r>
            <a:endParaRPr lang="zh-CN" altLang="en-US" dirty="0"/>
          </a:p>
        </p:txBody>
      </p:sp>
      <p:sp>
        <p:nvSpPr>
          <p:cNvPr id="4" name="Slide Number Placeholder 3">
            <a:extLst>
              <a:ext uri="{FF2B5EF4-FFF2-40B4-BE49-F238E27FC236}">
                <a16:creationId xmlns:a16="http://schemas.microsoft.com/office/drawing/2014/main" id="{BDC61AAE-34B3-0744-AD80-73874D36E794}"/>
              </a:ext>
            </a:extLst>
          </p:cNvPr>
          <p:cNvSpPr>
            <a:spLocks noGrp="1"/>
          </p:cNvSpPr>
          <p:nvPr>
            <p:ph type="sldNum" sz="quarter" idx="11"/>
          </p:nvPr>
        </p:nvSpPr>
        <p:spPr/>
        <p:txBody>
          <a:bodyPr/>
          <a:lstStyle/>
          <a:p>
            <a:fld id="{8C03D14A-F467-4E71-B245-154B171B7094}" type="slidenum">
              <a:rPr lang="zh-CN" altLang="en-US" smtClean="0"/>
              <a:t>28</a:t>
            </a:fld>
            <a:endParaRPr lang="zh-CN" altLang="en-US"/>
          </a:p>
        </p:txBody>
      </p:sp>
      <p:sp>
        <p:nvSpPr>
          <p:cNvPr id="6" name="Text Placeholder 5">
            <a:extLst>
              <a:ext uri="{FF2B5EF4-FFF2-40B4-BE49-F238E27FC236}">
                <a16:creationId xmlns:a16="http://schemas.microsoft.com/office/drawing/2014/main" id="{9553A388-F28E-7C33-3675-0997EAB300FC}"/>
              </a:ext>
            </a:extLst>
          </p:cNvPr>
          <p:cNvSpPr>
            <a:spLocks noGrp="1"/>
          </p:cNvSpPr>
          <p:nvPr>
            <p:ph type="body" sz="quarter" idx="12"/>
          </p:nvPr>
        </p:nvSpPr>
        <p:spPr/>
        <p:txBody>
          <a:bodyPr/>
          <a:lstStyle/>
          <a:p>
            <a:r>
              <a:rPr lang="en-CN" dirty="0"/>
              <a:t>评分原则</a:t>
            </a:r>
          </a:p>
        </p:txBody>
      </p:sp>
      <p:graphicFrame>
        <p:nvGraphicFramePr>
          <p:cNvPr id="7" name="Table 6">
            <a:extLst>
              <a:ext uri="{FF2B5EF4-FFF2-40B4-BE49-F238E27FC236}">
                <a16:creationId xmlns:a16="http://schemas.microsoft.com/office/drawing/2014/main" id="{5F3FD480-E32C-3A37-BB60-201DEA95E502}"/>
              </a:ext>
            </a:extLst>
          </p:cNvPr>
          <p:cNvGraphicFramePr>
            <a:graphicFrameLocks noGrp="1"/>
          </p:cNvGraphicFramePr>
          <p:nvPr>
            <p:extLst>
              <p:ext uri="{D42A27DB-BD31-4B8C-83A1-F6EECF244321}">
                <p14:modId xmlns:p14="http://schemas.microsoft.com/office/powerpoint/2010/main" val="4100420146"/>
              </p:ext>
            </p:extLst>
          </p:nvPr>
        </p:nvGraphicFramePr>
        <p:xfrm>
          <a:off x="2295833" y="935709"/>
          <a:ext cx="7600334" cy="4968882"/>
        </p:xfrm>
        <a:graphic>
          <a:graphicData uri="http://schemas.openxmlformats.org/drawingml/2006/table">
            <a:tbl>
              <a:tblPr firstRow="1" firstCol="1" bandRow="1">
                <a:tableStyleId>{5C22544A-7EE6-4342-B048-85BDC9FD1C3A}</a:tableStyleId>
              </a:tblPr>
              <a:tblGrid>
                <a:gridCol w="1290659">
                  <a:extLst>
                    <a:ext uri="{9D8B030D-6E8A-4147-A177-3AD203B41FA5}">
                      <a16:colId xmlns:a16="http://schemas.microsoft.com/office/drawing/2014/main" val="2713900561"/>
                    </a:ext>
                  </a:extLst>
                </a:gridCol>
                <a:gridCol w="2959783">
                  <a:extLst>
                    <a:ext uri="{9D8B030D-6E8A-4147-A177-3AD203B41FA5}">
                      <a16:colId xmlns:a16="http://schemas.microsoft.com/office/drawing/2014/main" val="1337608787"/>
                    </a:ext>
                  </a:extLst>
                </a:gridCol>
                <a:gridCol w="2959783">
                  <a:extLst>
                    <a:ext uri="{9D8B030D-6E8A-4147-A177-3AD203B41FA5}">
                      <a16:colId xmlns:a16="http://schemas.microsoft.com/office/drawing/2014/main" val="2162857464"/>
                    </a:ext>
                  </a:extLst>
                </a:gridCol>
                <a:gridCol w="390109">
                  <a:extLst>
                    <a:ext uri="{9D8B030D-6E8A-4147-A177-3AD203B41FA5}">
                      <a16:colId xmlns:a16="http://schemas.microsoft.com/office/drawing/2014/main" val="3241824967"/>
                    </a:ext>
                  </a:extLst>
                </a:gridCol>
              </a:tblGrid>
              <a:tr h="266190">
                <a:tc>
                  <a:txBody>
                    <a:bodyPr/>
                    <a:lstStyle/>
                    <a:p>
                      <a:pPr algn="ctr"/>
                      <a:r>
                        <a:rPr lang="zh-CN" sz="900" kern="100" dirty="0">
                          <a:effectLst/>
                        </a:rPr>
                        <a:t>维度</a:t>
                      </a:r>
                      <a:endParaRPr lang="en-CN" sz="800" kern="100" dirty="0">
                        <a:effectLst/>
                        <a:latin typeface="Times New Roman" panose="02020603050405020304" pitchFamily="18" charset="0"/>
                        <a:ea typeface="SimSun" panose="02010600030101010101" pitchFamily="2" charset="-122"/>
                      </a:endParaRPr>
                    </a:p>
                  </a:txBody>
                  <a:tcPr marL="49911" marR="49911" marT="0" marB="0"/>
                </a:tc>
                <a:tc>
                  <a:txBody>
                    <a:bodyPr/>
                    <a:lstStyle/>
                    <a:p>
                      <a:pPr algn="ctr"/>
                      <a:r>
                        <a:rPr lang="zh-CN" sz="900" kern="100">
                          <a:effectLst/>
                        </a:rPr>
                        <a:t>评分子项</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ctr"/>
                      <a:r>
                        <a:rPr lang="zh-CN" sz="900" kern="100">
                          <a:effectLst/>
                        </a:rPr>
                        <a:t>评分点说明</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ctr"/>
                      <a:r>
                        <a:rPr lang="zh-CN" sz="900" kern="100">
                          <a:effectLst/>
                        </a:rPr>
                        <a:t>分值</a:t>
                      </a:r>
                      <a:endParaRPr lang="en-CN" sz="800" kern="100">
                        <a:effectLst/>
                        <a:latin typeface="Times New Roman" panose="02020603050405020304" pitchFamily="18" charset="0"/>
                        <a:ea typeface="SimSun" panose="02010600030101010101" pitchFamily="2" charset="-122"/>
                      </a:endParaRPr>
                    </a:p>
                  </a:txBody>
                  <a:tcPr marL="49911" marR="49911" marT="0" marB="0"/>
                </a:tc>
                <a:extLst>
                  <a:ext uri="{0D108BD9-81ED-4DB2-BD59-A6C34878D82A}">
                    <a16:rowId xmlns:a16="http://schemas.microsoft.com/office/drawing/2014/main" val="1533723438"/>
                  </a:ext>
                </a:extLst>
              </a:tr>
              <a:tr h="266190">
                <a:tc rowSpan="3">
                  <a:txBody>
                    <a:bodyPr/>
                    <a:lstStyle/>
                    <a:p>
                      <a:pPr algn="just"/>
                      <a:r>
                        <a:rPr lang="zh-CN" sz="900" kern="100" dirty="0">
                          <a:effectLst/>
                        </a:rPr>
                        <a:t>全面性</a:t>
                      </a:r>
                      <a:endParaRPr lang="en-CN" sz="800" kern="100" dirty="0">
                        <a:effectLst/>
                      </a:endParaRPr>
                    </a:p>
                    <a:p>
                      <a:pPr algn="just"/>
                      <a:r>
                        <a:rPr lang="en-CN" sz="900" kern="100" dirty="0">
                          <a:effectLst/>
                        </a:rPr>
                        <a:t>(20</a:t>
                      </a:r>
                      <a:r>
                        <a:rPr lang="zh-CN" sz="900" kern="100" dirty="0">
                          <a:effectLst/>
                        </a:rPr>
                        <a:t>分）</a:t>
                      </a:r>
                      <a:endParaRPr lang="en-CN" sz="800" kern="100" dirty="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zh-CN" sz="900" kern="100">
                          <a:effectLst/>
                        </a:rPr>
                        <a:t>客户基本信息体现情况</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zh-CN" sz="900" kern="100">
                          <a:effectLst/>
                        </a:rPr>
                        <a:t>是否体现了年龄、性别、职业、关系状态等基本信息</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en-CN" sz="900" kern="100">
                          <a:effectLst/>
                        </a:rPr>
                        <a:t>6</a:t>
                      </a:r>
                      <a:endParaRPr lang="en-CN" sz="800" kern="100">
                        <a:effectLst/>
                        <a:latin typeface="Times New Roman" panose="02020603050405020304" pitchFamily="18" charset="0"/>
                        <a:ea typeface="SimSun" panose="02010600030101010101" pitchFamily="2" charset="-122"/>
                      </a:endParaRPr>
                    </a:p>
                  </a:txBody>
                  <a:tcPr marL="49911" marR="49911" marT="0" marB="0"/>
                </a:tc>
                <a:extLst>
                  <a:ext uri="{0D108BD9-81ED-4DB2-BD59-A6C34878D82A}">
                    <a16:rowId xmlns:a16="http://schemas.microsoft.com/office/drawing/2014/main" val="3195017024"/>
                  </a:ext>
                </a:extLst>
              </a:tr>
              <a:tr h="266190">
                <a:tc vMerge="1">
                  <a:txBody>
                    <a:bodyPr/>
                    <a:lstStyle/>
                    <a:p>
                      <a:endParaRPr lang="en-CN"/>
                    </a:p>
                  </a:txBody>
                  <a:tcPr/>
                </a:tc>
                <a:tc>
                  <a:txBody>
                    <a:bodyPr/>
                    <a:lstStyle/>
                    <a:p>
                      <a:pPr algn="just"/>
                      <a:r>
                        <a:rPr lang="zh-CN" sz="900" kern="100" dirty="0">
                          <a:effectLst/>
                        </a:rPr>
                        <a:t>心理困扰的呈现程度</a:t>
                      </a:r>
                      <a:endParaRPr lang="en-CN" sz="800" kern="100" dirty="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zh-CN" sz="900" kern="100">
                          <a:effectLst/>
                        </a:rPr>
                        <a:t>是否清晰地反映了心理问题（情绪、认知、行为）</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en-CN" sz="900" kern="100">
                          <a:effectLst/>
                        </a:rPr>
                        <a:t>10</a:t>
                      </a:r>
                      <a:endParaRPr lang="en-CN" sz="800" kern="100">
                        <a:effectLst/>
                        <a:latin typeface="Times New Roman" panose="02020603050405020304" pitchFamily="18" charset="0"/>
                        <a:ea typeface="SimSun" panose="02010600030101010101" pitchFamily="2" charset="-122"/>
                      </a:endParaRPr>
                    </a:p>
                  </a:txBody>
                  <a:tcPr marL="49911" marR="49911" marT="0" marB="0"/>
                </a:tc>
                <a:extLst>
                  <a:ext uri="{0D108BD9-81ED-4DB2-BD59-A6C34878D82A}">
                    <a16:rowId xmlns:a16="http://schemas.microsoft.com/office/drawing/2014/main" val="1249762422"/>
                  </a:ext>
                </a:extLst>
              </a:tr>
              <a:tr h="258796">
                <a:tc vMerge="1">
                  <a:txBody>
                    <a:bodyPr/>
                    <a:lstStyle/>
                    <a:p>
                      <a:endParaRPr lang="en-CN"/>
                    </a:p>
                  </a:txBody>
                  <a:tcPr/>
                </a:tc>
                <a:tc>
                  <a:txBody>
                    <a:bodyPr/>
                    <a:lstStyle/>
                    <a:p>
                      <a:pPr algn="just"/>
                      <a:r>
                        <a:rPr lang="zh-CN" sz="900" kern="100" dirty="0">
                          <a:effectLst/>
                        </a:rPr>
                        <a:t>问题演化的呈现</a:t>
                      </a:r>
                      <a:endParaRPr lang="en-CN" sz="800" kern="100" dirty="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zh-CN" sz="900" kern="100">
                          <a:effectLst/>
                        </a:rPr>
                        <a:t>是否展现了问题的发展过程或阶段变化</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en-CN" sz="900" kern="100">
                          <a:effectLst/>
                        </a:rPr>
                        <a:t>4</a:t>
                      </a:r>
                      <a:endParaRPr lang="en-CN" sz="800" kern="100">
                        <a:effectLst/>
                        <a:latin typeface="Times New Roman" panose="02020603050405020304" pitchFamily="18" charset="0"/>
                        <a:ea typeface="SimSun" panose="02010600030101010101" pitchFamily="2" charset="-122"/>
                      </a:endParaRPr>
                    </a:p>
                  </a:txBody>
                  <a:tcPr marL="49911" marR="49911" marT="0" marB="0"/>
                </a:tc>
                <a:extLst>
                  <a:ext uri="{0D108BD9-81ED-4DB2-BD59-A6C34878D82A}">
                    <a16:rowId xmlns:a16="http://schemas.microsoft.com/office/drawing/2014/main" val="2179236782"/>
                  </a:ext>
                </a:extLst>
              </a:tr>
              <a:tr h="258796">
                <a:tc rowSpan="7">
                  <a:txBody>
                    <a:bodyPr/>
                    <a:lstStyle/>
                    <a:p>
                      <a:pPr algn="just"/>
                      <a:r>
                        <a:rPr lang="zh-CN" sz="900" kern="100" dirty="0">
                          <a:effectLst/>
                        </a:rPr>
                        <a:t>专业性</a:t>
                      </a:r>
                      <a:endParaRPr lang="en-CN" sz="800" kern="100" dirty="0">
                        <a:effectLst/>
                      </a:endParaRPr>
                    </a:p>
                    <a:p>
                      <a:pPr algn="just"/>
                      <a:r>
                        <a:rPr lang="en-CN" sz="900" kern="100" dirty="0">
                          <a:effectLst/>
                        </a:rPr>
                        <a:t>(40</a:t>
                      </a:r>
                      <a:r>
                        <a:rPr lang="zh-CN" sz="900" kern="100" dirty="0">
                          <a:effectLst/>
                        </a:rPr>
                        <a:t>分）</a:t>
                      </a:r>
                      <a:endParaRPr lang="en-CN" sz="800" kern="100" dirty="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zh-CN" sz="900" kern="100">
                          <a:effectLst/>
                        </a:rPr>
                        <a:t>问题识别能力</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zh-CN" sz="900" kern="100">
                          <a:effectLst/>
                        </a:rPr>
                        <a:t>是否分析出心理问题的核心或潜在成因</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en-CN" sz="900" kern="100">
                          <a:effectLst/>
                        </a:rPr>
                        <a:t>6</a:t>
                      </a:r>
                      <a:endParaRPr lang="en-CN" sz="800" kern="100">
                        <a:effectLst/>
                        <a:latin typeface="Times New Roman" panose="02020603050405020304" pitchFamily="18" charset="0"/>
                        <a:ea typeface="SimSun" panose="02010600030101010101" pitchFamily="2" charset="-122"/>
                      </a:endParaRPr>
                    </a:p>
                  </a:txBody>
                  <a:tcPr marL="49911" marR="49911" marT="0" marB="0"/>
                </a:tc>
                <a:extLst>
                  <a:ext uri="{0D108BD9-81ED-4DB2-BD59-A6C34878D82A}">
                    <a16:rowId xmlns:a16="http://schemas.microsoft.com/office/drawing/2014/main" val="54455150"/>
                  </a:ext>
                </a:extLst>
              </a:tr>
              <a:tr h="266190">
                <a:tc vMerge="1">
                  <a:txBody>
                    <a:bodyPr/>
                    <a:lstStyle/>
                    <a:p>
                      <a:endParaRPr lang="en-CN"/>
                    </a:p>
                  </a:txBody>
                  <a:tcPr/>
                </a:tc>
                <a:tc>
                  <a:txBody>
                    <a:bodyPr/>
                    <a:lstStyle/>
                    <a:p>
                      <a:pPr algn="just"/>
                      <a:r>
                        <a:rPr lang="zh-CN" sz="900" kern="100">
                          <a:effectLst/>
                        </a:rPr>
                        <a:t>咨询技术的使用</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zh-CN" sz="900" kern="100">
                          <a:effectLst/>
                        </a:rPr>
                        <a:t>是否使用如认知重构、情绪疏导、倾听等专业技术</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en-CN" sz="900" kern="100">
                          <a:effectLst/>
                        </a:rPr>
                        <a:t>6</a:t>
                      </a:r>
                      <a:endParaRPr lang="en-CN" sz="800" kern="100">
                        <a:effectLst/>
                        <a:latin typeface="Times New Roman" panose="02020603050405020304" pitchFamily="18" charset="0"/>
                        <a:ea typeface="SimSun" panose="02010600030101010101" pitchFamily="2" charset="-122"/>
                      </a:endParaRPr>
                    </a:p>
                  </a:txBody>
                  <a:tcPr marL="49911" marR="49911" marT="0" marB="0"/>
                </a:tc>
                <a:extLst>
                  <a:ext uri="{0D108BD9-81ED-4DB2-BD59-A6C34878D82A}">
                    <a16:rowId xmlns:a16="http://schemas.microsoft.com/office/drawing/2014/main" val="576697310"/>
                  </a:ext>
                </a:extLst>
              </a:tr>
              <a:tr h="266190">
                <a:tc vMerge="1">
                  <a:txBody>
                    <a:bodyPr/>
                    <a:lstStyle/>
                    <a:p>
                      <a:endParaRPr lang="en-CN"/>
                    </a:p>
                  </a:txBody>
                  <a:tcPr/>
                </a:tc>
                <a:tc>
                  <a:txBody>
                    <a:bodyPr/>
                    <a:lstStyle/>
                    <a:p>
                      <a:pPr algn="just"/>
                      <a:r>
                        <a:rPr lang="zh-CN" sz="900" kern="100" dirty="0">
                          <a:effectLst/>
                        </a:rPr>
                        <a:t>语言引导性与专业性</a:t>
                      </a:r>
                      <a:endParaRPr lang="en-CN" sz="800" kern="100" dirty="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zh-CN" sz="900" kern="100">
                          <a:effectLst/>
                        </a:rPr>
                        <a:t>咨询师语言是否准确、逻辑清晰、具有引导性</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en-CN" sz="900" kern="100">
                          <a:effectLst/>
                        </a:rPr>
                        <a:t>4</a:t>
                      </a:r>
                      <a:endParaRPr lang="en-CN" sz="800" kern="100">
                        <a:effectLst/>
                        <a:latin typeface="Times New Roman" panose="02020603050405020304" pitchFamily="18" charset="0"/>
                        <a:ea typeface="SimSun" panose="02010600030101010101" pitchFamily="2" charset="-122"/>
                      </a:endParaRPr>
                    </a:p>
                  </a:txBody>
                  <a:tcPr marL="49911" marR="49911" marT="0" marB="0"/>
                </a:tc>
                <a:extLst>
                  <a:ext uri="{0D108BD9-81ED-4DB2-BD59-A6C34878D82A}">
                    <a16:rowId xmlns:a16="http://schemas.microsoft.com/office/drawing/2014/main" val="3801408831"/>
                  </a:ext>
                </a:extLst>
              </a:tr>
              <a:tr h="258796">
                <a:tc vMerge="1">
                  <a:txBody>
                    <a:bodyPr/>
                    <a:lstStyle/>
                    <a:p>
                      <a:endParaRPr lang="en-CN"/>
                    </a:p>
                  </a:txBody>
                  <a:tcPr/>
                </a:tc>
                <a:tc>
                  <a:txBody>
                    <a:bodyPr/>
                    <a:lstStyle/>
                    <a:p>
                      <a:pPr algn="just"/>
                      <a:r>
                        <a:rPr lang="zh-CN" sz="900" kern="100">
                          <a:effectLst/>
                        </a:rPr>
                        <a:t>咨询目标识别</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zh-CN" sz="900" kern="100">
                          <a:effectLst/>
                        </a:rPr>
                        <a:t>是否明确体现客户的咨询目标</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en-CN" sz="900" kern="100">
                          <a:effectLst/>
                        </a:rPr>
                        <a:t>4</a:t>
                      </a:r>
                      <a:endParaRPr lang="en-CN" sz="800" kern="100">
                        <a:effectLst/>
                        <a:latin typeface="Times New Roman" panose="02020603050405020304" pitchFamily="18" charset="0"/>
                        <a:ea typeface="SimSun" panose="02010600030101010101" pitchFamily="2" charset="-122"/>
                      </a:endParaRPr>
                    </a:p>
                  </a:txBody>
                  <a:tcPr marL="49911" marR="49911" marT="0" marB="0"/>
                </a:tc>
                <a:extLst>
                  <a:ext uri="{0D108BD9-81ED-4DB2-BD59-A6C34878D82A}">
                    <a16:rowId xmlns:a16="http://schemas.microsoft.com/office/drawing/2014/main" val="2071862259"/>
                  </a:ext>
                </a:extLst>
              </a:tr>
              <a:tr h="266190">
                <a:tc vMerge="1">
                  <a:txBody>
                    <a:bodyPr/>
                    <a:lstStyle/>
                    <a:p>
                      <a:endParaRPr lang="en-CN"/>
                    </a:p>
                  </a:txBody>
                  <a:tcPr/>
                </a:tc>
                <a:tc>
                  <a:txBody>
                    <a:bodyPr/>
                    <a:lstStyle/>
                    <a:p>
                      <a:pPr algn="just"/>
                      <a:r>
                        <a:rPr lang="zh-CN" sz="900" kern="100">
                          <a:effectLst/>
                        </a:rPr>
                        <a:t>咨询结构的合理性</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zh-CN" sz="900" kern="100">
                          <a:effectLst/>
                        </a:rPr>
                        <a:t>是否遵循接待</a:t>
                      </a:r>
                      <a:r>
                        <a:rPr lang="en-CN" sz="900" kern="100">
                          <a:effectLst/>
                        </a:rPr>
                        <a:t>-</a:t>
                      </a:r>
                      <a:r>
                        <a:rPr lang="zh-CN" sz="900" kern="100">
                          <a:effectLst/>
                        </a:rPr>
                        <a:t>评估</a:t>
                      </a:r>
                      <a:r>
                        <a:rPr lang="en-CN" sz="900" kern="100">
                          <a:effectLst/>
                        </a:rPr>
                        <a:t>-</a:t>
                      </a:r>
                      <a:r>
                        <a:rPr lang="zh-CN" sz="900" kern="100">
                          <a:effectLst/>
                        </a:rPr>
                        <a:t>干预</a:t>
                      </a:r>
                      <a:r>
                        <a:rPr lang="en-CN" sz="900" kern="100">
                          <a:effectLst/>
                        </a:rPr>
                        <a:t>-</a:t>
                      </a:r>
                      <a:r>
                        <a:rPr lang="zh-CN" sz="900" kern="100">
                          <a:effectLst/>
                        </a:rPr>
                        <a:t>结束的会谈流程</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en-CN" sz="900" kern="100">
                          <a:effectLst/>
                        </a:rPr>
                        <a:t>8</a:t>
                      </a:r>
                      <a:endParaRPr lang="en-CN" sz="800" kern="100">
                        <a:effectLst/>
                        <a:latin typeface="Times New Roman" panose="02020603050405020304" pitchFamily="18" charset="0"/>
                        <a:ea typeface="SimSun" panose="02010600030101010101" pitchFamily="2" charset="-122"/>
                      </a:endParaRPr>
                    </a:p>
                  </a:txBody>
                  <a:tcPr marL="49911" marR="49911" marT="0" marB="0"/>
                </a:tc>
                <a:extLst>
                  <a:ext uri="{0D108BD9-81ED-4DB2-BD59-A6C34878D82A}">
                    <a16:rowId xmlns:a16="http://schemas.microsoft.com/office/drawing/2014/main" val="2894093448"/>
                  </a:ext>
                </a:extLst>
              </a:tr>
              <a:tr h="266190">
                <a:tc vMerge="1">
                  <a:txBody>
                    <a:bodyPr/>
                    <a:lstStyle/>
                    <a:p>
                      <a:endParaRPr lang="en-CN"/>
                    </a:p>
                  </a:txBody>
                  <a:tcPr/>
                </a:tc>
                <a:tc>
                  <a:txBody>
                    <a:bodyPr/>
                    <a:lstStyle/>
                    <a:p>
                      <a:pPr algn="just"/>
                      <a:r>
                        <a:rPr lang="zh-CN" sz="900" kern="100">
                          <a:effectLst/>
                        </a:rPr>
                        <a:t>技术实施的具体性</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zh-CN" sz="900" kern="100">
                          <a:effectLst/>
                        </a:rPr>
                        <a:t>是否体现技术如何操作，是否有明确步骤与话术</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en-CN" sz="900" kern="100">
                          <a:effectLst/>
                        </a:rPr>
                        <a:t>8</a:t>
                      </a:r>
                      <a:endParaRPr lang="en-CN" sz="800" kern="100">
                        <a:effectLst/>
                        <a:latin typeface="Times New Roman" panose="02020603050405020304" pitchFamily="18" charset="0"/>
                        <a:ea typeface="SimSun" panose="02010600030101010101" pitchFamily="2" charset="-122"/>
                      </a:endParaRPr>
                    </a:p>
                  </a:txBody>
                  <a:tcPr marL="49911" marR="49911" marT="0" marB="0"/>
                </a:tc>
                <a:extLst>
                  <a:ext uri="{0D108BD9-81ED-4DB2-BD59-A6C34878D82A}">
                    <a16:rowId xmlns:a16="http://schemas.microsoft.com/office/drawing/2014/main" val="1245491451"/>
                  </a:ext>
                </a:extLst>
              </a:tr>
              <a:tr h="258796">
                <a:tc vMerge="1">
                  <a:txBody>
                    <a:bodyPr/>
                    <a:lstStyle/>
                    <a:p>
                      <a:endParaRPr lang="en-CN"/>
                    </a:p>
                  </a:txBody>
                  <a:tcPr/>
                </a:tc>
                <a:tc>
                  <a:txBody>
                    <a:bodyPr/>
                    <a:lstStyle/>
                    <a:p>
                      <a:pPr algn="just"/>
                      <a:r>
                        <a:rPr lang="zh-CN" sz="900" kern="100">
                          <a:effectLst/>
                        </a:rPr>
                        <a:t>风险识别与应对</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zh-CN" sz="900" kern="100">
                          <a:effectLst/>
                        </a:rPr>
                        <a:t>是否体现对危机情境的识别及干预意识</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en-CN" sz="900" kern="100">
                          <a:effectLst/>
                        </a:rPr>
                        <a:t>4</a:t>
                      </a:r>
                      <a:endParaRPr lang="en-CN" sz="800" kern="100">
                        <a:effectLst/>
                        <a:latin typeface="Times New Roman" panose="02020603050405020304" pitchFamily="18" charset="0"/>
                        <a:ea typeface="SimSun" panose="02010600030101010101" pitchFamily="2" charset="-122"/>
                      </a:endParaRPr>
                    </a:p>
                  </a:txBody>
                  <a:tcPr marL="49911" marR="49911" marT="0" marB="0"/>
                </a:tc>
                <a:extLst>
                  <a:ext uri="{0D108BD9-81ED-4DB2-BD59-A6C34878D82A}">
                    <a16:rowId xmlns:a16="http://schemas.microsoft.com/office/drawing/2014/main" val="2634851791"/>
                  </a:ext>
                </a:extLst>
              </a:tr>
              <a:tr h="258796">
                <a:tc rowSpan="5">
                  <a:txBody>
                    <a:bodyPr/>
                    <a:lstStyle/>
                    <a:p>
                      <a:pPr algn="just"/>
                      <a:r>
                        <a:rPr lang="zh-CN" sz="900" kern="100" dirty="0">
                          <a:effectLst/>
                        </a:rPr>
                        <a:t>真实性</a:t>
                      </a:r>
                      <a:endParaRPr lang="en-CN" sz="800" kern="100" dirty="0">
                        <a:effectLst/>
                      </a:endParaRPr>
                    </a:p>
                    <a:p>
                      <a:pPr algn="just"/>
                      <a:r>
                        <a:rPr lang="en-CN" sz="900" kern="100" dirty="0">
                          <a:effectLst/>
                        </a:rPr>
                        <a:t>(30</a:t>
                      </a:r>
                      <a:r>
                        <a:rPr lang="zh-CN" sz="900" kern="100" dirty="0">
                          <a:effectLst/>
                        </a:rPr>
                        <a:t>分）</a:t>
                      </a:r>
                      <a:endParaRPr lang="en-CN" sz="800" kern="100" dirty="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zh-CN" sz="900" kern="100">
                          <a:effectLst/>
                        </a:rPr>
                        <a:t>客户情绪自然性</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zh-CN" sz="900" kern="100">
                          <a:effectLst/>
                        </a:rPr>
                        <a:t>情绪表达是否真实、有层次，符合场景</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en-CN" sz="900" kern="100">
                          <a:effectLst/>
                        </a:rPr>
                        <a:t>8</a:t>
                      </a:r>
                      <a:endParaRPr lang="en-CN" sz="800" kern="100">
                        <a:effectLst/>
                        <a:latin typeface="Times New Roman" panose="02020603050405020304" pitchFamily="18" charset="0"/>
                        <a:ea typeface="SimSun" panose="02010600030101010101" pitchFamily="2" charset="-122"/>
                      </a:endParaRPr>
                    </a:p>
                  </a:txBody>
                  <a:tcPr marL="49911" marR="49911" marT="0" marB="0"/>
                </a:tc>
                <a:extLst>
                  <a:ext uri="{0D108BD9-81ED-4DB2-BD59-A6C34878D82A}">
                    <a16:rowId xmlns:a16="http://schemas.microsoft.com/office/drawing/2014/main" val="298814869"/>
                  </a:ext>
                </a:extLst>
              </a:tr>
              <a:tr h="258796">
                <a:tc vMerge="1">
                  <a:txBody>
                    <a:bodyPr/>
                    <a:lstStyle/>
                    <a:p>
                      <a:endParaRPr lang="en-CN"/>
                    </a:p>
                  </a:txBody>
                  <a:tcPr/>
                </a:tc>
                <a:tc>
                  <a:txBody>
                    <a:bodyPr/>
                    <a:lstStyle/>
                    <a:p>
                      <a:pPr algn="just"/>
                      <a:r>
                        <a:rPr lang="zh-CN" sz="900" kern="100">
                          <a:effectLst/>
                        </a:rPr>
                        <a:t>共情倾听能力</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zh-CN" sz="900" kern="100">
                          <a:effectLst/>
                        </a:rPr>
                        <a:t>咨询师是否展现倾听、理解、支持</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en-CN" sz="900" kern="100">
                          <a:effectLst/>
                        </a:rPr>
                        <a:t>8</a:t>
                      </a:r>
                      <a:endParaRPr lang="en-CN" sz="800" kern="100">
                        <a:effectLst/>
                        <a:latin typeface="Times New Roman" panose="02020603050405020304" pitchFamily="18" charset="0"/>
                        <a:ea typeface="SimSun" panose="02010600030101010101" pitchFamily="2" charset="-122"/>
                      </a:endParaRPr>
                    </a:p>
                  </a:txBody>
                  <a:tcPr marL="49911" marR="49911" marT="0" marB="0"/>
                </a:tc>
                <a:extLst>
                  <a:ext uri="{0D108BD9-81ED-4DB2-BD59-A6C34878D82A}">
                    <a16:rowId xmlns:a16="http://schemas.microsoft.com/office/drawing/2014/main" val="3364139616"/>
                  </a:ext>
                </a:extLst>
              </a:tr>
              <a:tr h="258796">
                <a:tc vMerge="1">
                  <a:txBody>
                    <a:bodyPr/>
                    <a:lstStyle/>
                    <a:p>
                      <a:endParaRPr lang="en-CN"/>
                    </a:p>
                  </a:txBody>
                  <a:tcPr/>
                </a:tc>
                <a:tc>
                  <a:txBody>
                    <a:bodyPr/>
                    <a:lstStyle/>
                    <a:p>
                      <a:pPr algn="just"/>
                      <a:r>
                        <a:rPr lang="zh-CN" sz="900" kern="100">
                          <a:effectLst/>
                        </a:rPr>
                        <a:t>表达风格是否自然</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zh-CN" sz="900" kern="100">
                          <a:effectLst/>
                        </a:rPr>
                        <a:t>是否避免长篇大论，语言自然口语化</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en-CN" sz="900" kern="100">
                          <a:effectLst/>
                        </a:rPr>
                        <a:t>6</a:t>
                      </a:r>
                      <a:endParaRPr lang="en-CN" sz="800" kern="100">
                        <a:effectLst/>
                        <a:latin typeface="Times New Roman" panose="02020603050405020304" pitchFamily="18" charset="0"/>
                        <a:ea typeface="SimSun" panose="02010600030101010101" pitchFamily="2" charset="-122"/>
                      </a:endParaRPr>
                    </a:p>
                  </a:txBody>
                  <a:tcPr marL="49911" marR="49911" marT="0" marB="0"/>
                </a:tc>
                <a:extLst>
                  <a:ext uri="{0D108BD9-81ED-4DB2-BD59-A6C34878D82A}">
                    <a16:rowId xmlns:a16="http://schemas.microsoft.com/office/drawing/2014/main" val="1724066748"/>
                  </a:ext>
                </a:extLst>
              </a:tr>
              <a:tr h="258796">
                <a:tc vMerge="1">
                  <a:txBody>
                    <a:bodyPr/>
                    <a:lstStyle/>
                    <a:p>
                      <a:endParaRPr lang="en-CN"/>
                    </a:p>
                  </a:txBody>
                  <a:tcPr/>
                </a:tc>
                <a:tc>
                  <a:txBody>
                    <a:bodyPr/>
                    <a:lstStyle/>
                    <a:p>
                      <a:pPr algn="just"/>
                      <a:r>
                        <a:rPr lang="zh-CN" sz="900" kern="100">
                          <a:effectLst/>
                        </a:rPr>
                        <a:t>表达是否避免伤害</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zh-CN" sz="900" kern="100">
                          <a:effectLst/>
                        </a:rPr>
                        <a:t>避免冒犯性或可能引起误解的表达方式</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en-CN" sz="900" kern="100">
                          <a:effectLst/>
                        </a:rPr>
                        <a:t>4</a:t>
                      </a:r>
                      <a:endParaRPr lang="en-CN" sz="800" kern="100">
                        <a:effectLst/>
                        <a:latin typeface="Times New Roman" panose="02020603050405020304" pitchFamily="18" charset="0"/>
                        <a:ea typeface="SimSun" panose="02010600030101010101" pitchFamily="2" charset="-122"/>
                      </a:endParaRPr>
                    </a:p>
                  </a:txBody>
                  <a:tcPr marL="49911" marR="49911" marT="0" marB="0"/>
                </a:tc>
                <a:extLst>
                  <a:ext uri="{0D108BD9-81ED-4DB2-BD59-A6C34878D82A}">
                    <a16:rowId xmlns:a16="http://schemas.microsoft.com/office/drawing/2014/main" val="1324348035"/>
                  </a:ext>
                </a:extLst>
              </a:tr>
              <a:tr h="258796">
                <a:tc vMerge="1">
                  <a:txBody>
                    <a:bodyPr/>
                    <a:lstStyle/>
                    <a:p>
                      <a:endParaRPr lang="en-CN"/>
                    </a:p>
                  </a:txBody>
                  <a:tcPr/>
                </a:tc>
                <a:tc>
                  <a:txBody>
                    <a:bodyPr/>
                    <a:lstStyle/>
                    <a:p>
                      <a:pPr algn="just"/>
                      <a:r>
                        <a:rPr lang="zh-CN" sz="900" kern="100">
                          <a:effectLst/>
                        </a:rPr>
                        <a:t>整体流畅度与可信度</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zh-CN" sz="900" kern="100">
                          <a:effectLst/>
                        </a:rPr>
                        <a:t>对话逻辑是否顺畅，是否像</a:t>
                      </a:r>
                      <a:r>
                        <a:rPr lang="en-CN" sz="900" kern="100">
                          <a:effectLst/>
                        </a:rPr>
                        <a:t>“</a:t>
                      </a:r>
                      <a:r>
                        <a:rPr lang="zh-CN" sz="900" kern="100">
                          <a:effectLst/>
                        </a:rPr>
                        <a:t>真实</a:t>
                      </a:r>
                      <a:r>
                        <a:rPr lang="en-CN" sz="900" kern="100">
                          <a:effectLst/>
                        </a:rPr>
                        <a:t>”</a:t>
                      </a:r>
                      <a:r>
                        <a:rPr lang="zh-CN" sz="900" kern="100">
                          <a:effectLst/>
                        </a:rPr>
                        <a:t>咨询</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en-CN" sz="900" kern="100">
                          <a:effectLst/>
                        </a:rPr>
                        <a:t>4</a:t>
                      </a:r>
                      <a:endParaRPr lang="en-CN" sz="800" kern="100">
                        <a:effectLst/>
                        <a:latin typeface="Times New Roman" panose="02020603050405020304" pitchFamily="18" charset="0"/>
                        <a:ea typeface="SimSun" panose="02010600030101010101" pitchFamily="2" charset="-122"/>
                      </a:endParaRPr>
                    </a:p>
                  </a:txBody>
                  <a:tcPr marL="49911" marR="49911" marT="0" marB="0"/>
                </a:tc>
                <a:extLst>
                  <a:ext uri="{0D108BD9-81ED-4DB2-BD59-A6C34878D82A}">
                    <a16:rowId xmlns:a16="http://schemas.microsoft.com/office/drawing/2014/main" val="1210112134"/>
                  </a:ext>
                </a:extLst>
              </a:tr>
              <a:tr h="258796">
                <a:tc rowSpan="3">
                  <a:txBody>
                    <a:bodyPr/>
                    <a:lstStyle/>
                    <a:p>
                      <a:pPr algn="just"/>
                      <a:r>
                        <a:rPr lang="zh-CN" sz="900" kern="100">
                          <a:effectLst/>
                        </a:rPr>
                        <a:t>安全性</a:t>
                      </a:r>
                      <a:endParaRPr lang="en-CN" sz="800" kern="100">
                        <a:effectLst/>
                      </a:endParaRPr>
                    </a:p>
                    <a:p>
                      <a:pPr algn="just"/>
                      <a:r>
                        <a:rPr lang="en-CN" sz="900" kern="100">
                          <a:effectLst/>
                        </a:rPr>
                        <a:t>(10</a:t>
                      </a:r>
                      <a:r>
                        <a:rPr lang="zh-CN" sz="900" kern="100">
                          <a:effectLst/>
                        </a:rPr>
                        <a:t>分</a:t>
                      </a:r>
                      <a:r>
                        <a:rPr lang="en-US" sz="900" kern="100">
                          <a:effectLst/>
                        </a:rPr>
                        <a:t>)</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zh-CN" sz="900" kern="100">
                          <a:effectLst/>
                        </a:rPr>
                        <a:t>隐私保护</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zh-CN" sz="900" kern="100">
                          <a:effectLst/>
                        </a:rPr>
                        <a:t>是否避免泄露敏感信息如姓名、住址等</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en-CN" sz="900" kern="100">
                          <a:effectLst/>
                        </a:rPr>
                        <a:t>5</a:t>
                      </a:r>
                      <a:endParaRPr lang="en-CN" sz="800" kern="100">
                        <a:effectLst/>
                        <a:latin typeface="Times New Roman" panose="02020603050405020304" pitchFamily="18" charset="0"/>
                        <a:ea typeface="SimSun" panose="02010600030101010101" pitchFamily="2" charset="-122"/>
                      </a:endParaRPr>
                    </a:p>
                  </a:txBody>
                  <a:tcPr marL="49911" marR="49911" marT="0" marB="0"/>
                </a:tc>
                <a:extLst>
                  <a:ext uri="{0D108BD9-81ED-4DB2-BD59-A6C34878D82A}">
                    <a16:rowId xmlns:a16="http://schemas.microsoft.com/office/drawing/2014/main" val="2506650999"/>
                  </a:ext>
                </a:extLst>
              </a:tr>
              <a:tr h="258796">
                <a:tc vMerge="1">
                  <a:txBody>
                    <a:bodyPr/>
                    <a:lstStyle/>
                    <a:p>
                      <a:endParaRPr lang="en-CN"/>
                    </a:p>
                  </a:txBody>
                  <a:tcPr/>
                </a:tc>
                <a:tc>
                  <a:txBody>
                    <a:bodyPr/>
                    <a:lstStyle/>
                    <a:p>
                      <a:pPr algn="just"/>
                      <a:r>
                        <a:rPr lang="zh-CN" sz="900" kern="100">
                          <a:effectLst/>
                        </a:rPr>
                        <a:t>尊重客户</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zh-CN" sz="900" kern="100">
                          <a:effectLst/>
                        </a:rPr>
                        <a:t>是否体现对客户观点的尊重与中立</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en-CN" sz="900" kern="100">
                          <a:effectLst/>
                        </a:rPr>
                        <a:t>3</a:t>
                      </a:r>
                      <a:endParaRPr lang="en-CN" sz="800" kern="100">
                        <a:effectLst/>
                        <a:latin typeface="Times New Roman" panose="02020603050405020304" pitchFamily="18" charset="0"/>
                        <a:ea typeface="SimSun" panose="02010600030101010101" pitchFamily="2" charset="-122"/>
                      </a:endParaRPr>
                    </a:p>
                  </a:txBody>
                  <a:tcPr marL="49911" marR="49911" marT="0" marB="0"/>
                </a:tc>
                <a:extLst>
                  <a:ext uri="{0D108BD9-81ED-4DB2-BD59-A6C34878D82A}">
                    <a16:rowId xmlns:a16="http://schemas.microsoft.com/office/drawing/2014/main" val="4216391828"/>
                  </a:ext>
                </a:extLst>
              </a:tr>
              <a:tr h="258796">
                <a:tc vMerge="1">
                  <a:txBody>
                    <a:bodyPr/>
                    <a:lstStyle/>
                    <a:p>
                      <a:endParaRPr lang="en-CN"/>
                    </a:p>
                  </a:txBody>
                  <a:tcPr/>
                </a:tc>
                <a:tc>
                  <a:txBody>
                    <a:bodyPr/>
                    <a:lstStyle/>
                    <a:p>
                      <a:pPr algn="just"/>
                      <a:r>
                        <a:rPr lang="zh-CN" sz="900" kern="100">
                          <a:effectLst/>
                        </a:rPr>
                        <a:t>避免专业越界</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zh-CN" sz="900" kern="100">
                          <a:effectLst/>
                        </a:rPr>
                        <a:t>咨询师是否避免未授权的诊断或越界建议</a:t>
                      </a:r>
                      <a:endParaRPr lang="en-CN" sz="800" kern="100">
                        <a:effectLst/>
                        <a:latin typeface="Times New Roman" panose="02020603050405020304" pitchFamily="18" charset="0"/>
                        <a:ea typeface="SimSun" panose="02010600030101010101" pitchFamily="2" charset="-122"/>
                      </a:endParaRPr>
                    </a:p>
                  </a:txBody>
                  <a:tcPr marL="49911" marR="49911" marT="0" marB="0"/>
                </a:tc>
                <a:tc>
                  <a:txBody>
                    <a:bodyPr/>
                    <a:lstStyle/>
                    <a:p>
                      <a:pPr algn="just"/>
                      <a:r>
                        <a:rPr lang="en-CN" sz="900" kern="100" dirty="0">
                          <a:effectLst/>
                        </a:rPr>
                        <a:t>2</a:t>
                      </a:r>
                      <a:endParaRPr lang="en-CN" sz="800" kern="100" dirty="0">
                        <a:effectLst/>
                        <a:latin typeface="Times New Roman" panose="02020603050405020304" pitchFamily="18" charset="0"/>
                        <a:ea typeface="SimSun" panose="02010600030101010101" pitchFamily="2" charset="-122"/>
                      </a:endParaRPr>
                    </a:p>
                  </a:txBody>
                  <a:tcPr marL="49911" marR="49911" marT="0" marB="0"/>
                </a:tc>
                <a:extLst>
                  <a:ext uri="{0D108BD9-81ED-4DB2-BD59-A6C34878D82A}">
                    <a16:rowId xmlns:a16="http://schemas.microsoft.com/office/drawing/2014/main" val="1239614841"/>
                  </a:ext>
                </a:extLst>
              </a:tr>
            </a:tbl>
          </a:graphicData>
        </a:graphic>
      </p:graphicFrame>
      <p:sp>
        <p:nvSpPr>
          <p:cNvPr id="8" name="TextBox 7">
            <a:extLst>
              <a:ext uri="{FF2B5EF4-FFF2-40B4-BE49-F238E27FC236}">
                <a16:creationId xmlns:a16="http://schemas.microsoft.com/office/drawing/2014/main" id="{724AE842-0B9A-CC36-0ADE-B85139D2DB98}"/>
              </a:ext>
            </a:extLst>
          </p:cNvPr>
          <p:cNvSpPr txBox="1"/>
          <p:nvPr/>
        </p:nvSpPr>
        <p:spPr>
          <a:xfrm>
            <a:off x="3395260" y="5926382"/>
            <a:ext cx="5401479" cy="417358"/>
          </a:xfrm>
          <a:prstGeom prst="rect">
            <a:avLst/>
          </a:prstGeom>
          <a:noFill/>
        </p:spPr>
        <p:txBody>
          <a:bodyPr wrap="none" lIns="0" rtlCol="0">
            <a:spAutoFit/>
          </a:bodyPr>
          <a:lstStyle/>
          <a:p>
            <a:pPr algn="l">
              <a:lnSpc>
                <a:spcPct val="130000"/>
              </a:lnSpc>
            </a:pPr>
            <a:r>
              <a:rPr lang="zh-CN" altLang="en-US" sz="1800" kern="100" dirty="0">
                <a:effectLst/>
                <a:latin typeface="+mn-ea"/>
                <a:cs typeface="Times New Roman" panose="02020603050405020304" pitchFamily="18" charset="0"/>
              </a:rPr>
              <a:t>四维核心架构：</a:t>
            </a:r>
            <a:r>
              <a:rPr lang="zh-CN" sz="1800" kern="100" dirty="0">
                <a:effectLst/>
                <a:latin typeface="+mn-ea"/>
                <a:cs typeface="Times New Roman" panose="02020603050405020304" pitchFamily="18" charset="0"/>
              </a:rPr>
              <a:t>全面性、专业性、真实性以及安全性</a:t>
            </a:r>
            <a:endParaRPr lang="en-CN" spc="130" dirty="0">
              <a:latin typeface="+mn-ea"/>
            </a:endParaRPr>
          </a:p>
        </p:txBody>
      </p:sp>
    </p:spTree>
    <p:extLst>
      <p:ext uri="{BB962C8B-B14F-4D97-AF65-F5344CB8AC3E}">
        <p14:creationId xmlns:p14="http://schemas.microsoft.com/office/powerpoint/2010/main" val="2334492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12864-6B5C-86F0-1C81-05C1B992A0A6}"/>
            </a:ext>
          </a:extLst>
        </p:cNvPr>
        <p:cNvGrpSpPr/>
        <p:nvPr/>
      </p:nvGrpSpPr>
      <p:grpSpPr>
        <a:xfrm>
          <a:off x="0" y="0"/>
          <a:ext cx="0" cy="0"/>
          <a:chOff x="0" y="0"/>
          <a:chExt cx="0" cy="0"/>
        </a:xfrm>
      </p:grpSpPr>
      <p:sp>
        <p:nvSpPr>
          <p:cNvPr id="3" name="页脚占位符 2">
            <a:extLst>
              <a:ext uri="{FF2B5EF4-FFF2-40B4-BE49-F238E27FC236}">
                <a16:creationId xmlns:a16="http://schemas.microsoft.com/office/drawing/2014/main" id="{0BC31814-D09D-4365-DD54-ECC6BC3C8428}"/>
              </a:ext>
            </a:extLst>
          </p:cNvPr>
          <p:cNvSpPr>
            <a:spLocks noGrp="1"/>
          </p:cNvSpPr>
          <p:nvPr>
            <p:ph type="ftr" sz="quarter" idx="10"/>
          </p:nvPr>
        </p:nvSpPr>
        <p:spPr>
          <a:xfrm>
            <a:off x="579552" y="5992755"/>
            <a:ext cx="1632857" cy="365125"/>
          </a:xfrm>
        </p:spPr>
        <p:txBody>
          <a:bodyPr/>
          <a:lstStyle/>
          <a:p>
            <a:r>
              <a:rPr lang="zh-CN" altLang="en-US"/>
              <a:t>海纳百川 大道致远</a:t>
            </a:r>
            <a:endParaRPr lang="zh-CN" altLang="en-US" dirty="0"/>
          </a:p>
        </p:txBody>
      </p:sp>
      <p:sp>
        <p:nvSpPr>
          <p:cNvPr id="4" name="灯片编号占位符 3">
            <a:extLst>
              <a:ext uri="{FF2B5EF4-FFF2-40B4-BE49-F238E27FC236}">
                <a16:creationId xmlns:a16="http://schemas.microsoft.com/office/drawing/2014/main" id="{B0CC1622-B4F4-6292-7F21-4B681068C7B7}"/>
              </a:ext>
            </a:extLst>
          </p:cNvPr>
          <p:cNvSpPr>
            <a:spLocks noGrp="1"/>
          </p:cNvSpPr>
          <p:nvPr>
            <p:ph type="sldNum" sz="quarter" idx="11"/>
          </p:nvPr>
        </p:nvSpPr>
        <p:spPr/>
        <p:txBody>
          <a:bodyPr/>
          <a:lstStyle/>
          <a:p>
            <a:fld id="{8C03D14A-F467-4E71-B245-154B171B7094}" type="slidenum">
              <a:rPr lang="zh-CN" altLang="en-US" smtClean="0"/>
              <a:t>29</a:t>
            </a:fld>
            <a:endParaRPr lang="zh-CN" altLang="en-US"/>
          </a:p>
        </p:txBody>
      </p:sp>
      <p:sp>
        <p:nvSpPr>
          <p:cNvPr id="18" name="文本框 17">
            <a:extLst>
              <a:ext uri="{FF2B5EF4-FFF2-40B4-BE49-F238E27FC236}">
                <a16:creationId xmlns:a16="http://schemas.microsoft.com/office/drawing/2014/main" id="{2D509420-E87B-B07A-9EFE-7CEAAF5B9B4A}"/>
              </a:ext>
            </a:extLst>
          </p:cNvPr>
          <p:cNvSpPr txBox="1"/>
          <p:nvPr/>
        </p:nvSpPr>
        <p:spPr>
          <a:xfrm>
            <a:off x="1462632" y="4198979"/>
            <a:ext cx="2555025" cy="524952"/>
          </a:xfrm>
          <a:prstGeom prst="rect">
            <a:avLst/>
          </a:prstGeom>
          <a:noFill/>
        </p:spPr>
        <p:txBody>
          <a:bodyPr wrap="square" lIns="0" rtlCol="0">
            <a:spAutoFit/>
          </a:bodyPr>
          <a:lstStyle/>
          <a:p>
            <a:pPr algn="l">
              <a:lnSpc>
                <a:spcPct val="130000"/>
              </a:lnSpc>
            </a:pPr>
            <a:r>
              <a:rPr lang="zh-CN" altLang="en-US" sz="2400" b="1" spc="130" dirty="0">
                <a:solidFill>
                  <a:schemeClr val="tx1">
                    <a:lumMod val="95000"/>
                    <a:lumOff val="5000"/>
                  </a:schemeClr>
                </a:solidFill>
              </a:rPr>
              <a:t>数据增强</a:t>
            </a:r>
          </a:p>
        </p:txBody>
      </p:sp>
      <p:sp>
        <p:nvSpPr>
          <p:cNvPr id="19" name="文本框 18">
            <a:extLst>
              <a:ext uri="{FF2B5EF4-FFF2-40B4-BE49-F238E27FC236}">
                <a16:creationId xmlns:a16="http://schemas.microsoft.com/office/drawing/2014/main" id="{F749FEC2-C7AA-8735-C635-8D89980529DA}"/>
              </a:ext>
            </a:extLst>
          </p:cNvPr>
          <p:cNvSpPr txBox="1"/>
          <p:nvPr/>
        </p:nvSpPr>
        <p:spPr>
          <a:xfrm>
            <a:off x="899621" y="4804634"/>
            <a:ext cx="4629150" cy="1137043"/>
          </a:xfrm>
          <a:prstGeom prst="rect">
            <a:avLst/>
          </a:prstGeom>
          <a:noFill/>
        </p:spPr>
        <p:txBody>
          <a:bodyPr wrap="square" lIns="0" rtlCol="0">
            <a:spAutoFit/>
          </a:bodyPr>
          <a:lstStyle/>
          <a:p>
            <a:pPr algn="just">
              <a:lnSpc>
                <a:spcPct val="130000"/>
              </a:lnSpc>
            </a:pPr>
            <a:r>
              <a:rPr lang="zh-CN" altLang="en-US" spc="130" dirty="0">
                <a:solidFill>
                  <a:schemeClr val="tx1">
                    <a:lumMod val="75000"/>
                    <a:lumOff val="25000"/>
                  </a:schemeClr>
                </a:solidFill>
              </a:rPr>
              <a:t>结合 </a:t>
            </a:r>
            <a:r>
              <a:rPr lang="en-US" altLang="zh-CN" spc="130" dirty="0">
                <a:solidFill>
                  <a:schemeClr val="tx1">
                    <a:lumMod val="75000"/>
                    <a:lumOff val="25000"/>
                  </a:schemeClr>
                </a:solidFill>
              </a:rPr>
              <a:t>CBT</a:t>
            </a:r>
            <a:r>
              <a:rPr lang="zh-CN" altLang="en-US" spc="130" dirty="0">
                <a:solidFill>
                  <a:schemeClr val="tx1">
                    <a:lumMod val="75000"/>
                    <a:lumOff val="25000"/>
                  </a:schemeClr>
                </a:solidFill>
              </a:rPr>
              <a:t> 和人本主义心理学，根据现实心理咨询报告格式采用 </a:t>
            </a:r>
            <a:r>
              <a:rPr lang="en-US" altLang="zh-CN" spc="130" dirty="0">
                <a:solidFill>
                  <a:schemeClr val="tx1">
                    <a:lumMod val="75000"/>
                    <a:lumOff val="25000"/>
                  </a:schemeClr>
                </a:solidFill>
              </a:rPr>
              <a:t>AI</a:t>
            </a:r>
            <a:r>
              <a:rPr lang="zh-CN" altLang="en-US" spc="130" dirty="0">
                <a:solidFill>
                  <a:schemeClr val="tx1">
                    <a:lumMod val="75000"/>
                    <a:lumOff val="25000"/>
                  </a:schemeClr>
                </a:solidFill>
              </a:rPr>
              <a:t> 生成多轮对话数据的数据增强方法，能够提升数据质量</a:t>
            </a:r>
          </a:p>
        </p:txBody>
      </p:sp>
      <p:sp>
        <p:nvSpPr>
          <p:cNvPr id="20" name="文本框 19">
            <a:extLst>
              <a:ext uri="{FF2B5EF4-FFF2-40B4-BE49-F238E27FC236}">
                <a16:creationId xmlns:a16="http://schemas.microsoft.com/office/drawing/2014/main" id="{DC591FB6-DC3F-865B-270C-BFEADF31A8B1}"/>
              </a:ext>
            </a:extLst>
          </p:cNvPr>
          <p:cNvSpPr txBox="1"/>
          <p:nvPr/>
        </p:nvSpPr>
        <p:spPr>
          <a:xfrm>
            <a:off x="7452760" y="4198979"/>
            <a:ext cx="2555025" cy="524952"/>
          </a:xfrm>
          <a:prstGeom prst="rect">
            <a:avLst/>
          </a:prstGeom>
          <a:noFill/>
        </p:spPr>
        <p:txBody>
          <a:bodyPr wrap="square" lIns="0" rtlCol="0">
            <a:spAutoFit/>
          </a:bodyPr>
          <a:lstStyle/>
          <a:p>
            <a:pPr algn="l">
              <a:lnSpc>
                <a:spcPct val="130000"/>
              </a:lnSpc>
            </a:pPr>
            <a:r>
              <a:rPr lang="zh-CN" altLang="en-US" sz="2400" b="1" spc="130" dirty="0">
                <a:solidFill>
                  <a:schemeClr val="tx1">
                    <a:lumMod val="95000"/>
                    <a:lumOff val="5000"/>
                  </a:schemeClr>
                </a:solidFill>
              </a:rPr>
              <a:t>微调部署</a:t>
            </a:r>
          </a:p>
        </p:txBody>
      </p:sp>
      <p:sp>
        <p:nvSpPr>
          <p:cNvPr id="21" name="文本框 20">
            <a:extLst>
              <a:ext uri="{FF2B5EF4-FFF2-40B4-BE49-F238E27FC236}">
                <a16:creationId xmlns:a16="http://schemas.microsoft.com/office/drawing/2014/main" id="{BC011A2A-0632-4FBA-2525-A47DDCCA243B}"/>
              </a:ext>
            </a:extLst>
          </p:cNvPr>
          <p:cNvSpPr txBox="1"/>
          <p:nvPr/>
        </p:nvSpPr>
        <p:spPr>
          <a:xfrm>
            <a:off x="6889749" y="4804634"/>
            <a:ext cx="4629150" cy="1137043"/>
          </a:xfrm>
          <a:prstGeom prst="rect">
            <a:avLst/>
          </a:prstGeom>
          <a:noFill/>
        </p:spPr>
        <p:txBody>
          <a:bodyPr wrap="square" lIns="0" rtlCol="0">
            <a:spAutoFit/>
          </a:bodyPr>
          <a:lstStyle/>
          <a:p>
            <a:pPr algn="just">
              <a:lnSpc>
                <a:spcPct val="130000"/>
              </a:lnSpc>
            </a:pPr>
            <a:r>
              <a:rPr lang="zh-CN" altLang="en-US" spc="130" dirty="0">
                <a:solidFill>
                  <a:schemeClr val="tx1">
                    <a:lumMod val="75000"/>
                    <a:lumOff val="25000"/>
                  </a:schemeClr>
                </a:solidFill>
              </a:rPr>
              <a:t>经由 </a:t>
            </a:r>
            <a:r>
              <a:rPr lang="en-US" altLang="zh-CN" spc="130" dirty="0" err="1">
                <a:solidFill>
                  <a:schemeClr val="tx1">
                    <a:lumMod val="75000"/>
                    <a:lumOff val="25000"/>
                  </a:schemeClr>
                </a:solidFill>
              </a:rPr>
              <a:t>Psychopass</a:t>
            </a:r>
            <a:r>
              <a:rPr lang="zh-CN" altLang="en-US" spc="130" dirty="0">
                <a:solidFill>
                  <a:schemeClr val="tx1">
                    <a:lumMod val="75000"/>
                    <a:lumOff val="25000"/>
                  </a:schemeClr>
                </a:solidFill>
              </a:rPr>
              <a:t> 数据集进行细致微调的</a:t>
            </a:r>
            <a:r>
              <a:rPr lang="en-US" altLang="zh-CN" spc="130" dirty="0">
                <a:solidFill>
                  <a:schemeClr val="tx1">
                    <a:lumMod val="75000"/>
                    <a:lumOff val="25000"/>
                  </a:schemeClr>
                </a:solidFill>
              </a:rPr>
              <a:t>INTJ</a:t>
            </a:r>
            <a:r>
              <a:rPr lang="zh-CN" altLang="en-US" spc="130" dirty="0">
                <a:solidFill>
                  <a:schemeClr val="tx1">
                    <a:lumMod val="75000"/>
                    <a:lumOff val="25000"/>
                  </a:schemeClr>
                </a:solidFill>
              </a:rPr>
              <a:t> 模型，在与模型就多个维度作比较时，表现出了差异化的提升态势</a:t>
            </a:r>
          </a:p>
        </p:txBody>
      </p:sp>
      <p:sp>
        <p:nvSpPr>
          <p:cNvPr id="23" name="warning_159483">
            <a:extLst>
              <a:ext uri="{FF2B5EF4-FFF2-40B4-BE49-F238E27FC236}">
                <a16:creationId xmlns:a16="http://schemas.microsoft.com/office/drawing/2014/main" id="{8833C89F-1D0E-3716-4C39-79A80F7C028D}"/>
              </a:ext>
            </a:extLst>
          </p:cNvPr>
          <p:cNvSpPr>
            <a:spLocks noChangeAspect="1"/>
          </p:cNvSpPr>
          <p:nvPr/>
        </p:nvSpPr>
        <p:spPr bwMode="auto">
          <a:xfrm>
            <a:off x="899621" y="4215591"/>
            <a:ext cx="463762" cy="416845"/>
          </a:xfrm>
          <a:custGeom>
            <a:avLst/>
            <a:gdLst>
              <a:gd name="connsiteX0" fmla="*/ 66230 w 608816"/>
              <a:gd name="connsiteY0" fmla="*/ 482314 h 547224"/>
              <a:gd name="connsiteX1" fmla="*/ 49840 w 608816"/>
              <a:gd name="connsiteY1" fmla="*/ 501125 h 547224"/>
              <a:gd name="connsiteX2" fmla="*/ 68679 w 608816"/>
              <a:gd name="connsiteY2" fmla="*/ 517585 h 547224"/>
              <a:gd name="connsiteX3" fmla="*/ 85069 w 608816"/>
              <a:gd name="connsiteY3" fmla="*/ 498774 h 547224"/>
              <a:gd name="connsiteX4" fmla="*/ 66230 w 608816"/>
              <a:gd name="connsiteY4" fmla="*/ 482314 h 547224"/>
              <a:gd name="connsiteX5" fmla="*/ 584213 w 608816"/>
              <a:gd name="connsiteY5" fmla="*/ 329847 h 547224"/>
              <a:gd name="connsiteX6" fmla="*/ 608798 w 608816"/>
              <a:gd name="connsiteY6" fmla="*/ 354678 h 547224"/>
              <a:gd name="connsiteX7" fmla="*/ 595611 w 608816"/>
              <a:gd name="connsiteY7" fmla="*/ 379509 h 547224"/>
              <a:gd name="connsiteX8" fmla="*/ 430768 w 608816"/>
              <a:gd name="connsiteY8" fmla="*/ 495011 h 547224"/>
              <a:gd name="connsiteX9" fmla="*/ 424457 w 608816"/>
              <a:gd name="connsiteY9" fmla="*/ 499056 h 547224"/>
              <a:gd name="connsiteX10" fmla="*/ 353904 w 608816"/>
              <a:gd name="connsiteY10" fmla="*/ 516174 h 547224"/>
              <a:gd name="connsiteX11" fmla="*/ 125950 w 608816"/>
              <a:gd name="connsiteY11" fmla="*/ 521065 h 547224"/>
              <a:gd name="connsiteX12" fmla="*/ 103343 w 608816"/>
              <a:gd name="connsiteY12" fmla="*/ 539877 h 547224"/>
              <a:gd name="connsiteX13" fmla="*/ 51818 w 608816"/>
              <a:gd name="connsiteY13" fmla="*/ 546931 h 547224"/>
              <a:gd name="connsiteX14" fmla="*/ 16495 w 608816"/>
              <a:gd name="connsiteY14" fmla="*/ 520219 h 547224"/>
              <a:gd name="connsiteX15" fmla="*/ 293 w 608816"/>
              <a:gd name="connsiteY15" fmla="*/ 401707 h 547224"/>
              <a:gd name="connsiteX16" fmla="*/ 27045 w 608816"/>
              <a:gd name="connsiteY16" fmla="*/ 366435 h 547224"/>
              <a:gd name="connsiteX17" fmla="*/ 78570 w 608816"/>
              <a:gd name="connsiteY17" fmla="*/ 359475 h 547224"/>
              <a:gd name="connsiteX18" fmla="*/ 105415 w 608816"/>
              <a:gd name="connsiteY18" fmla="*/ 371609 h 547224"/>
              <a:gd name="connsiteX19" fmla="*/ 248970 w 608816"/>
              <a:gd name="connsiteY19" fmla="*/ 353267 h 547224"/>
              <a:gd name="connsiteX20" fmla="*/ 278359 w 608816"/>
              <a:gd name="connsiteY20" fmla="*/ 355901 h 547224"/>
              <a:gd name="connsiteX21" fmla="*/ 398459 w 608816"/>
              <a:gd name="connsiteY21" fmla="*/ 349505 h 547224"/>
              <a:gd name="connsiteX22" fmla="*/ 431145 w 608816"/>
              <a:gd name="connsiteY22" fmla="*/ 373866 h 547224"/>
              <a:gd name="connsiteX23" fmla="*/ 408161 w 608816"/>
              <a:gd name="connsiteY23" fmla="*/ 407821 h 547224"/>
              <a:gd name="connsiteX24" fmla="*/ 274215 w 608816"/>
              <a:gd name="connsiteY24" fmla="*/ 430206 h 547224"/>
              <a:gd name="connsiteX25" fmla="*/ 267809 w 608816"/>
              <a:gd name="connsiteY25" fmla="*/ 439612 h 547224"/>
              <a:gd name="connsiteX26" fmla="*/ 276381 w 608816"/>
              <a:gd name="connsiteY26" fmla="*/ 445726 h 547224"/>
              <a:gd name="connsiteX27" fmla="*/ 281656 w 608816"/>
              <a:gd name="connsiteY27" fmla="*/ 445067 h 547224"/>
              <a:gd name="connsiteX28" fmla="*/ 433594 w 608816"/>
              <a:gd name="connsiteY28" fmla="*/ 419766 h 547224"/>
              <a:gd name="connsiteX29" fmla="*/ 463925 w 608816"/>
              <a:gd name="connsiteY29" fmla="*/ 404434 h 547224"/>
              <a:gd name="connsiteX30" fmla="*/ 468635 w 608816"/>
              <a:gd name="connsiteY30" fmla="*/ 400672 h 547224"/>
              <a:gd name="connsiteX31" fmla="*/ 543049 w 608816"/>
              <a:gd name="connsiteY31" fmla="*/ 348753 h 547224"/>
              <a:gd name="connsiteX32" fmla="*/ 584213 w 608816"/>
              <a:gd name="connsiteY32" fmla="*/ 329847 h 547224"/>
              <a:gd name="connsiteX33" fmla="*/ 540008 w 608816"/>
              <a:gd name="connsiteY33" fmla="*/ 312112 h 547224"/>
              <a:gd name="connsiteX34" fmla="*/ 554064 w 608816"/>
              <a:gd name="connsiteY34" fmla="*/ 316253 h 547224"/>
              <a:gd name="connsiteX35" fmla="*/ 535134 w 608816"/>
              <a:gd name="connsiteY35" fmla="*/ 326512 h 547224"/>
              <a:gd name="connsiteX36" fmla="*/ 464314 w 608816"/>
              <a:gd name="connsiteY36" fmla="*/ 374984 h 547224"/>
              <a:gd name="connsiteX37" fmla="*/ 459134 w 608816"/>
              <a:gd name="connsiteY37" fmla="*/ 379219 h 547224"/>
              <a:gd name="connsiteX38" fmla="*/ 458380 w 608816"/>
              <a:gd name="connsiteY38" fmla="*/ 369337 h 547224"/>
              <a:gd name="connsiteX39" fmla="*/ 454990 w 608816"/>
              <a:gd name="connsiteY39" fmla="*/ 357195 h 547224"/>
              <a:gd name="connsiteX40" fmla="*/ 455273 w 608816"/>
              <a:gd name="connsiteY40" fmla="*/ 356442 h 547224"/>
              <a:gd name="connsiteX41" fmla="*/ 525811 w 608816"/>
              <a:gd name="connsiteY41" fmla="*/ 315594 h 547224"/>
              <a:gd name="connsiteX42" fmla="*/ 540008 w 608816"/>
              <a:gd name="connsiteY42" fmla="*/ 312112 h 547224"/>
              <a:gd name="connsiteX43" fmla="*/ 492380 w 608816"/>
              <a:gd name="connsiteY43" fmla="*/ 301292 h 547224"/>
              <a:gd name="connsiteX44" fmla="*/ 506220 w 608816"/>
              <a:gd name="connsiteY44" fmla="*/ 305290 h 547224"/>
              <a:gd name="connsiteX45" fmla="*/ 454110 w 608816"/>
              <a:gd name="connsiteY45" fmla="*/ 332388 h 547224"/>
              <a:gd name="connsiteX46" fmla="*/ 445818 w 608816"/>
              <a:gd name="connsiteY46" fmla="*/ 337845 h 547224"/>
              <a:gd name="connsiteX47" fmla="*/ 443556 w 608816"/>
              <a:gd name="connsiteY47" fmla="*/ 339632 h 547224"/>
              <a:gd name="connsiteX48" fmla="*/ 429233 w 608816"/>
              <a:gd name="connsiteY48" fmla="*/ 328624 h 547224"/>
              <a:gd name="connsiteX49" fmla="*/ 478328 w 608816"/>
              <a:gd name="connsiteY49" fmla="*/ 304914 h 547224"/>
              <a:gd name="connsiteX50" fmla="*/ 492380 w 608816"/>
              <a:gd name="connsiteY50" fmla="*/ 301292 h 547224"/>
              <a:gd name="connsiteX51" fmla="*/ 295595 w 608816"/>
              <a:gd name="connsiteY51" fmla="*/ 214037 h 547224"/>
              <a:gd name="connsiteX52" fmla="*/ 279300 w 608816"/>
              <a:gd name="connsiteY52" fmla="*/ 230405 h 547224"/>
              <a:gd name="connsiteX53" fmla="*/ 295595 w 608816"/>
              <a:gd name="connsiteY53" fmla="*/ 246680 h 547224"/>
              <a:gd name="connsiteX54" fmla="*/ 311889 w 608816"/>
              <a:gd name="connsiteY54" fmla="*/ 230405 h 547224"/>
              <a:gd name="connsiteX55" fmla="*/ 295595 w 608816"/>
              <a:gd name="connsiteY55" fmla="*/ 214037 h 547224"/>
              <a:gd name="connsiteX56" fmla="*/ 295689 w 608816"/>
              <a:gd name="connsiteY56" fmla="*/ 83465 h 547224"/>
              <a:gd name="connsiteX57" fmla="*/ 280148 w 608816"/>
              <a:gd name="connsiteY57" fmla="*/ 99552 h 547224"/>
              <a:gd name="connsiteX58" fmla="*/ 282691 w 608816"/>
              <a:gd name="connsiteY58" fmla="*/ 189766 h 547224"/>
              <a:gd name="connsiteX59" fmla="*/ 295689 w 608816"/>
              <a:gd name="connsiteY59" fmla="*/ 202560 h 547224"/>
              <a:gd name="connsiteX60" fmla="*/ 308781 w 608816"/>
              <a:gd name="connsiteY60" fmla="*/ 189766 h 547224"/>
              <a:gd name="connsiteX61" fmla="*/ 311418 w 608816"/>
              <a:gd name="connsiteY61" fmla="*/ 99552 h 547224"/>
              <a:gd name="connsiteX62" fmla="*/ 295689 w 608816"/>
              <a:gd name="connsiteY62" fmla="*/ 83465 h 547224"/>
              <a:gd name="connsiteX63" fmla="*/ 295488 w 608816"/>
              <a:gd name="connsiteY63" fmla="*/ 0 h 547224"/>
              <a:gd name="connsiteX64" fmla="*/ 313396 w 608816"/>
              <a:gd name="connsiteY64" fmla="*/ 10372 h 547224"/>
              <a:gd name="connsiteX65" fmla="*/ 450818 w 608816"/>
              <a:gd name="connsiteY65" fmla="*/ 247903 h 547224"/>
              <a:gd name="connsiteX66" fmla="*/ 432828 w 608816"/>
              <a:gd name="connsiteY66" fmla="*/ 278946 h 547224"/>
              <a:gd name="connsiteX67" fmla="*/ 158173 w 608816"/>
              <a:gd name="connsiteY67" fmla="*/ 278946 h 547224"/>
              <a:gd name="connsiteX68" fmla="*/ 140277 w 608816"/>
              <a:gd name="connsiteY68" fmla="*/ 247903 h 547224"/>
              <a:gd name="connsiteX69" fmla="*/ 277510 w 608816"/>
              <a:gd name="connsiteY69" fmla="*/ 10372 h 547224"/>
              <a:gd name="connsiteX70" fmla="*/ 295488 w 608816"/>
              <a:gd name="connsiteY70" fmla="*/ 0 h 54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8816" h="547224">
                <a:moveTo>
                  <a:pt x="66230" y="482314"/>
                </a:moveTo>
                <a:cubicBezTo>
                  <a:pt x="56622" y="482972"/>
                  <a:pt x="49181" y="491343"/>
                  <a:pt x="49840" y="501125"/>
                </a:cubicBezTo>
                <a:cubicBezTo>
                  <a:pt x="50405" y="510813"/>
                  <a:pt x="58883" y="518243"/>
                  <a:pt x="68679" y="517585"/>
                </a:cubicBezTo>
                <a:cubicBezTo>
                  <a:pt x="78475" y="516833"/>
                  <a:pt x="85823" y="508462"/>
                  <a:pt x="85069" y="498774"/>
                </a:cubicBezTo>
                <a:cubicBezTo>
                  <a:pt x="84504" y="489086"/>
                  <a:pt x="76026" y="481749"/>
                  <a:pt x="66230" y="482314"/>
                </a:cubicBezTo>
                <a:close/>
                <a:moveTo>
                  <a:pt x="584213" y="329847"/>
                </a:moveTo>
                <a:cubicBezTo>
                  <a:pt x="600697" y="329941"/>
                  <a:pt x="608233" y="342733"/>
                  <a:pt x="608798" y="354678"/>
                </a:cubicBezTo>
                <a:cubicBezTo>
                  <a:pt x="609175" y="364554"/>
                  <a:pt x="603806" y="373866"/>
                  <a:pt x="595611" y="379509"/>
                </a:cubicBezTo>
                <a:lnTo>
                  <a:pt x="430768" y="495011"/>
                </a:lnTo>
                <a:lnTo>
                  <a:pt x="424457" y="499056"/>
                </a:lnTo>
                <a:cubicBezTo>
                  <a:pt x="402886" y="512600"/>
                  <a:pt x="379337" y="517303"/>
                  <a:pt x="353904" y="516174"/>
                </a:cubicBezTo>
                <a:lnTo>
                  <a:pt x="125950" y="521065"/>
                </a:lnTo>
                <a:cubicBezTo>
                  <a:pt x="122653" y="530847"/>
                  <a:pt x="114270" y="538372"/>
                  <a:pt x="103343" y="539877"/>
                </a:cubicBezTo>
                <a:lnTo>
                  <a:pt x="51818" y="546931"/>
                </a:lnTo>
                <a:cubicBezTo>
                  <a:pt x="34580" y="549282"/>
                  <a:pt x="18944" y="537243"/>
                  <a:pt x="16495" y="520219"/>
                </a:cubicBezTo>
                <a:lnTo>
                  <a:pt x="293" y="401707"/>
                </a:lnTo>
                <a:cubicBezTo>
                  <a:pt x="-2062" y="384494"/>
                  <a:pt x="9995" y="368881"/>
                  <a:pt x="27045" y="366435"/>
                </a:cubicBezTo>
                <a:lnTo>
                  <a:pt x="78570" y="359475"/>
                </a:lnTo>
                <a:cubicBezTo>
                  <a:pt x="89496" y="357970"/>
                  <a:pt x="99670" y="363049"/>
                  <a:pt x="105415" y="371609"/>
                </a:cubicBezTo>
                <a:cubicBezTo>
                  <a:pt x="127928" y="359851"/>
                  <a:pt x="170128" y="335020"/>
                  <a:pt x="248970" y="353267"/>
                </a:cubicBezTo>
                <a:cubicBezTo>
                  <a:pt x="257071" y="355149"/>
                  <a:pt x="270258" y="356277"/>
                  <a:pt x="278359" y="355901"/>
                </a:cubicBezTo>
                <a:lnTo>
                  <a:pt x="398459" y="349505"/>
                </a:lnTo>
                <a:cubicBezTo>
                  <a:pt x="413153" y="346872"/>
                  <a:pt x="428507" y="357782"/>
                  <a:pt x="431145" y="373866"/>
                </a:cubicBezTo>
                <a:cubicBezTo>
                  <a:pt x="433782" y="390044"/>
                  <a:pt x="422856" y="405187"/>
                  <a:pt x="408161" y="407821"/>
                </a:cubicBezTo>
                <a:lnTo>
                  <a:pt x="274215" y="430206"/>
                </a:lnTo>
                <a:cubicBezTo>
                  <a:pt x="269881" y="430959"/>
                  <a:pt x="266867" y="435191"/>
                  <a:pt x="267809" y="439612"/>
                </a:cubicBezTo>
                <a:cubicBezTo>
                  <a:pt x="268751" y="443562"/>
                  <a:pt x="272331" y="446196"/>
                  <a:pt x="276381" y="445726"/>
                </a:cubicBezTo>
                <a:lnTo>
                  <a:pt x="281656" y="445067"/>
                </a:lnTo>
                <a:cubicBezTo>
                  <a:pt x="281656" y="445067"/>
                  <a:pt x="372367" y="437543"/>
                  <a:pt x="433594" y="419766"/>
                </a:cubicBezTo>
                <a:cubicBezTo>
                  <a:pt x="444803" y="416474"/>
                  <a:pt x="454694" y="411489"/>
                  <a:pt x="463925" y="404434"/>
                </a:cubicBezTo>
                <a:cubicBezTo>
                  <a:pt x="465432" y="403306"/>
                  <a:pt x="467316" y="401801"/>
                  <a:pt x="468635" y="400672"/>
                </a:cubicBezTo>
                <a:cubicBezTo>
                  <a:pt x="488981" y="383930"/>
                  <a:pt x="520254" y="362579"/>
                  <a:pt x="543049" y="348753"/>
                </a:cubicBezTo>
                <a:cubicBezTo>
                  <a:pt x="549266" y="344896"/>
                  <a:pt x="572533" y="329753"/>
                  <a:pt x="584213" y="329847"/>
                </a:cubicBezTo>
                <a:close/>
                <a:moveTo>
                  <a:pt x="540008" y="312112"/>
                </a:moveTo>
                <a:cubicBezTo>
                  <a:pt x="544717" y="312159"/>
                  <a:pt x="549402" y="313477"/>
                  <a:pt x="554064" y="316253"/>
                </a:cubicBezTo>
                <a:cubicBezTo>
                  <a:pt x="547283" y="319359"/>
                  <a:pt x="540973" y="322936"/>
                  <a:pt x="535134" y="326512"/>
                </a:cubicBezTo>
                <a:cubicBezTo>
                  <a:pt x="515546" y="338560"/>
                  <a:pt x="480983" y="361054"/>
                  <a:pt x="464314" y="374984"/>
                </a:cubicBezTo>
                <a:cubicBezTo>
                  <a:pt x="462524" y="376396"/>
                  <a:pt x="460923" y="377902"/>
                  <a:pt x="459134" y="379219"/>
                </a:cubicBezTo>
                <a:cubicBezTo>
                  <a:pt x="459134" y="376019"/>
                  <a:pt x="458851" y="372725"/>
                  <a:pt x="458380" y="369337"/>
                </a:cubicBezTo>
                <a:cubicBezTo>
                  <a:pt x="457721" y="365195"/>
                  <a:pt x="456497" y="361337"/>
                  <a:pt x="454990" y="357195"/>
                </a:cubicBezTo>
                <a:cubicBezTo>
                  <a:pt x="455084" y="356913"/>
                  <a:pt x="455084" y="356631"/>
                  <a:pt x="455273" y="356442"/>
                </a:cubicBezTo>
                <a:cubicBezTo>
                  <a:pt x="472695" y="344960"/>
                  <a:pt x="506976" y="324818"/>
                  <a:pt x="525811" y="315594"/>
                </a:cubicBezTo>
                <a:cubicBezTo>
                  <a:pt x="530567" y="313288"/>
                  <a:pt x="535299" y="312065"/>
                  <a:pt x="540008" y="312112"/>
                </a:cubicBezTo>
                <a:close/>
                <a:moveTo>
                  <a:pt x="492380" y="301292"/>
                </a:moveTo>
                <a:cubicBezTo>
                  <a:pt x="497033" y="301292"/>
                  <a:pt x="501650" y="302562"/>
                  <a:pt x="506220" y="305290"/>
                </a:cubicBezTo>
                <a:cubicBezTo>
                  <a:pt x="492651" y="312629"/>
                  <a:pt x="466266" y="324202"/>
                  <a:pt x="454110" y="332388"/>
                </a:cubicBezTo>
                <a:lnTo>
                  <a:pt x="445818" y="337845"/>
                </a:lnTo>
                <a:cubicBezTo>
                  <a:pt x="444875" y="338409"/>
                  <a:pt x="444310" y="338974"/>
                  <a:pt x="443556" y="339632"/>
                </a:cubicBezTo>
                <a:cubicBezTo>
                  <a:pt x="439410" y="335210"/>
                  <a:pt x="434510" y="331447"/>
                  <a:pt x="429233" y="328624"/>
                </a:cubicBezTo>
                <a:cubicBezTo>
                  <a:pt x="440635" y="321285"/>
                  <a:pt x="466737" y="310559"/>
                  <a:pt x="478328" y="304914"/>
                </a:cubicBezTo>
                <a:cubicBezTo>
                  <a:pt x="483040" y="302562"/>
                  <a:pt x="487728" y="301292"/>
                  <a:pt x="492380" y="301292"/>
                </a:cubicBezTo>
                <a:close/>
                <a:moveTo>
                  <a:pt x="295595" y="214037"/>
                </a:moveTo>
                <a:cubicBezTo>
                  <a:pt x="286552" y="214037"/>
                  <a:pt x="279300" y="221374"/>
                  <a:pt x="279300" y="230405"/>
                </a:cubicBezTo>
                <a:cubicBezTo>
                  <a:pt x="279300" y="239436"/>
                  <a:pt x="286552" y="246680"/>
                  <a:pt x="295595" y="246680"/>
                </a:cubicBezTo>
                <a:cubicBezTo>
                  <a:pt x="304543" y="246680"/>
                  <a:pt x="311889" y="239436"/>
                  <a:pt x="311889" y="230405"/>
                </a:cubicBezTo>
                <a:cubicBezTo>
                  <a:pt x="311889" y="221374"/>
                  <a:pt x="304637" y="214037"/>
                  <a:pt x="295595" y="214037"/>
                </a:cubicBezTo>
                <a:close/>
                <a:moveTo>
                  <a:pt x="295689" y="83465"/>
                </a:moveTo>
                <a:cubicBezTo>
                  <a:pt x="286929" y="83465"/>
                  <a:pt x="279771" y="90803"/>
                  <a:pt x="280148" y="99552"/>
                </a:cubicBezTo>
                <a:lnTo>
                  <a:pt x="282691" y="189766"/>
                </a:lnTo>
                <a:cubicBezTo>
                  <a:pt x="282785" y="196916"/>
                  <a:pt x="288530" y="202560"/>
                  <a:pt x="295689" y="202560"/>
                </a:cubicBezTo>
                <a:cubicBezTo>
                  <a:pt x="302753" y="202560"/>
                  <a:pt x="308498" y="196916"/>
                  <a:pt x="308781" y="189766"/>
                </a:cubicBezTo>
                <a:lnTo>
                  <a:pt x="311418" y="99552"/>
                </a:lnTo>
                <a:cubicBezTo>
                  <a:pt x="311701" y="90803"/>
                  <a:pt x="304543" y="83465"/>
                  <a:pt x="295689" y="83465"/>
                </a:cubicBezTo>
                <a:close/>
                <a:moveTo>
                  <a:pt x="295488" y="0"/>
                </a:moveTo>
                <a:cubicBezTo>
                  <a:pt x="302470" y="0"/>
                  <a:pt x="309440" y="3458"/>
                  <a:pt x="313396" y="10372"/>
                </a:cubicBezTo>
                <a:lnTo>
                  <a:pt x="450818" y="247903"/>
                </a:lnTo>
                <a:cubicBezTo>
                  <a:pt x="458730" y="261731"/>
                  <a:pt x="448840" y="278946"/>
                  <a:pt x="432828" y="278946"/>
                </a:cubicBezTo>
                <a:lnTo>
                  <a:pt x="158173" y="278946"/>
                </a:lnTo>
                <a:cubicBezTo>
                  <a:pt x="142255" y="278946"/>
                  <a:pt x="132365" y="261731"/>
                  <a:pt x="140277" y="247903"/>
                </a:cubicBezTo>
                <a:lnTo>
                  <a:pt x="277510" y="10372"/>
                </a:lnTo>
                <a:cubicBezTo>
                  <a:pt x="281513" y="3458"/>
                  <a:pt x="288507" y="0"/>
                  <a:pt x="295488" y="0"/>
                </a:cubicBezTo>
                <a:close/>
              </a:path>
            </a:pathLst>
          </a:custGeom>
          <a:solidFill>
            <a:schemeClr val="accent1">
              <a:lumMod val="60000"/>
              <a:lumOff val="40000"/>
            </a:schemeClr>
          </a:solidFill>
          <a:ln>
            <a:noFill/>
          </a:ln>
        </p:spPr>
        <p:txBody>
          <a:bodyPr/>
          <a:lstStyle/>
          <a:p>
            <a:endParaRPr lang="en-CN"/>
          </a:p>
        </p:txBody>
      </p:sp>
      <p:sp>
        <p:nvSpPr>
          <p:cNvPr id="24" name="recycling_274885">
            <a:extLst>
              <a:ext uri="{FF2B5EF4-FFF2-40B4-BE49-F238E27FC236}">
                <a16:creationId xmlns:a16="http://schemas.microsoft.com/office/drawing/2014/main" id="{017F65CC-BD5C-0CAB-AFEE-86F8B410D1F0}"/>
              </a:ext>
            </a:extLst>
          </p:cNvPr>
          <p:cNvSpPr>
            <a:spLocks noChangeAspect="1"/>
          </p:cNvSpPr>
          <p:nvPr/>
        </p:nvSpPr>
        <p:spPr bwMode="auto">
          <a:xfrm>
            <a:off x="6889749" y="4231245"/>
            <a:ext cx="463762" cy="432794"/>
          </a:xfrm>
          <a:custGeom>
            <a:avLst/>
            <a:gdLst>
              <a:gd name="connsiteX0" fmla="*/ 100127 w 607639"/>
              <a:gd name="connsiteY0" fmla="*/ 274006 h 567064"/>
              <a:gd name="connsiteX1" fmla="*/ 123358 w 607639"/>
              <a:gd name="connsiteY1" fmla="*/ 360555 h 567064"/>
              <a:gd name="connsiteX2" fmla="*/ 195894 w 607639"/>
              <a:gd name="connsiteY2" fmla="*/ 341184 h 567064"/>
              <a:gd name="connsiteX3" fmla="*/ 156644 w 607639"/>
              <a:gd name="connsiteY3" fmla="*/ 408983 h 567064"/>
              <a:gd name="connsiteX4" fmla="*/ 263536 w 607639"/>
              <a:gd name="connsiteY4" fmla="*/ 408983 h 567064"/>
              <a:gd name="connsiteX5" fmla="*/ 247427 w 607639"/>
              <a:gd name="connsiteY5" fmla="*/ 392900 h 567064"/>
              <a:gd name="connsiteX6" fmla="*/ 272971 w 607639"/>
              <a:gd name="connsiteY6" fmla="*/ 367308 h 567064"/>
              <a:gd name="connsiteX7" fmla="*/ 314713 w 607639"/>
              <a:gd name="connsiteY7" fmla="*/ 408983 h 567064"/>
              <a:gd name="connsiteX8" fmla="*/ 373009 w 607639"/>
              <a:gd name="connsiteY8" fmla="*/ 467186 h 567064"/>
              <a:gd name="connsiteX9" fmla="*/ 314713 w 607639"/>
              <a:gd name="connsiteY9" fmla="*/ 525389 h 567064"/>
              <a:gd name="connsiteX10" fmla="*/ 272971 w 607639"/>
              <a:gd name="connsiteY10" fmla="*/ 567064 h 567064"/>
              <a:gd name="connsiteX11" fmla="*/ 247427 w 607639"/>
              <a:gd name="connsiteY11" fmla="*/ 541473 h 567064"/>
              <a:gd name="connsiteX12" fmla="*/ 263536 w 607639"/>
              <a:gd name="connsiteY12" fmla="*/ 525389 h 567064"/>
              <a:gd name="connsiteX13" fmla="*/ 45213 w 607639"/>
              <a:gd name="connsiteY13" fmla="*/ 525389 h 567064"/>
              <a:gd name="connsiteX14" fmla="*/ 0 w 607639"/>
              <a:gd name="connsiteY14" fmla="*/ 447104 h 567064"/>
              <a:gd name="connsiteX15" fmla="*/ 397049 w 607639"/>
              <a:gd name="connsiteY15" fmla="*/ 189045 h 567064"/>
              <a:gd name="connsiteX16" fmla="*/ 469590 w 607639"/>
              <a:gd name="connsiteY16" fmla="*/ 208508 h 567064"/>
              <a:gd name="connsiteX17" fmla="*/ 533675 w 607639"/>
              <a:gd name="connsiteY17" fmla="*/ 225572 h 567064"/>
              <a:gd name="connsiteX18" fmla="*/ 524240 w 607639"/>
              <a:gd name="connsiteY18" fmla="*/ 260499 h 567064"/>
              <a:gd name="connsiteX19" fmla="*/ 495224 w 607639"/>
              <a:gd name="connsiteY19" fmla="*/ 252767 h 567064"/>
              <a:gd name="connsiteX20" fmla="*/ 607639 w 607639"/>
              <a:gd name="connsiteY20" fmla="*/ 447134 h 567064"/>
              <a:gd name="connsiteX21" fmla="*/ 562335 w 607639"/>
              <a:gd name="connsiteY21" fmla="*/ 525431 h 567064"/>
              <a:gd name="connsiteX22" fmla="*/ 365897 w 607639"/>
              <a:gd name="connsiteY22" fmla="*/ 525431 h 567064"/>
              <a:gd name="connsiteX23" fmla="*/ 424196 w 607639"/>
              <a:gd name="connsiteY23" fmla="*/ 467219 h 567064"/>
              <a:gd name="connsiteX24" fmla="*/ 365897 w 607639"/>
              <a:gd name="connsiteY24" fmla="*/ 409007 h 567064"/>
              <a:gd name="connsiteX25" fmla="*/ 450898 w 607639"/>
              <a:gd name="connsiteY25" fmla="*/ 409007 h 567064"/>
              <a:gd name="connsiteX26" fmla="*/ 399363 w 607639"/>
              <a:gd name="connsiteY26" fmla="*/ 319867 h 567064"/>
              <a:gd name="connsiteX27" fmla="*/ 395358 w 607639"/>
              <a:gd name="connsiteY27" fmla="*/ 334797 h 567064"/>
              <a:gd name="connsiteX28" fmla="*/ 360378 w 607639"/>
              <a:gd name="connsiteY28" fmla="*/ 325466 h 567064"/>
              <a:gd name="connsiteX29" fmla="*/ 369813 w 607639"/>
              <a:gd name="connsiteY29" fmla="*/ 290538 h 567064"/>
              <a:gd name="connsiteX30" fmla="*/ 258555 w 607639"/>
              <a:gd name="connsiteY30" fmla="*/ 0 h 567064"/>
              <a:gd name="connsiteX31" fmla="*/ 349061 w 607639"/>
              <a:gd name="connsiteY31" fmla="*/ 0 h 567064"/>
              <a:gd name="connsiteX32" fmla="*/ 443927 w 607639"/>
              <a:gd name="connsiteY32" fmla="*/ 164135 h 567064"/>
              <a:gd name="connsiteX33" fmla="*/ 371398 w 607639"/>
              <a:gd name="connsiteY33" fmla="*/ 144763 h 567064"/>
              <a:gd name="connsiteX34" fmla="*/ 348171 w 607639"/>
              <a:gd name="connsiteY34" fmla="*/ 231318 h 567064"/>
              <a:gd name="connsiteX35" fmla="*/ 303764 w 607639"/>
              <a:gd name="connsiteY35" fmla="*/ 154538 h 567064"/>
              <a:gd name="connsiteX36" fmla="*/ 247075 w 607639"/>
              <a:gd name="connsiteY36" fmla="*/ 252557 h 567064"/>
              <a:gd name="connsiteX37" fmla="*/ 276176 w 607639"/>
              <a:gd name="connsiteY37" fmla="*/ 244826 h 567064"/>
              <a:gd name="connsiteX38" fmla="*/ 285520 w 607639"/>
              <a:gd name="connsiteY38" fmla="*/ 279750 h 567064"/>
              <a:gd name="connsiteX39" fmla="*/ 221534 w 607639"/>
              <a:gd name="connsiteY39" fmla="*/ 296901 h 567064"/>
              <a:gd name="connsiteX40" fmla="*/ 148916 w 607639"/>
              <a:gd name="connsiteY40" fmla="*/ 316274 h 567064"/>
              <a:gd name="connsiteX41" fmla="*/ 121684 w 607639"/>
              <a:gd name="connsiteY41" fmla="*/ 214789 h 567064"/>
              <a:gd name="connsiteX42" fmla="*/ 112340 w 607639"/>
              <a:gd name="connsiteY42" fmla="*/ 179865 h 567064"/>
              <a:gd name="connsiteX43" fmla="*/ 147314 w 607639"/>
              <a:gd name="connsiteY43" fmla="*/ 170534 h 567064"/>
              <a:gd name="connsiteX44" fmla="*/ 151319 w 607639"/>
              <a:gd name="connsiteY44" fmla="*/ 185463 h 56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7639" h="567064">
                <a:moveTo>
                  <a:pt x="100127" y="274006"/>
                </a:moveTo>
                <a:lnTo>
                  <a:pt x="123358" y="360555"/>
                </a:lnTo>
                <a:lnTo>
                  <a:pt x="195894" y="341184"/>
                </a:lnTo>
                <a:lnTo>
                  <a:pt x="156644" y="408983"/>
                </a:lnTo>
                <a:lnTo>
                  <a:pt x="263536" y="408983"/>
                </a:lnTo>
                <a:lnTo>
                  <a:pt x="247427" y="392900"/>
                </a:lnTo>
                <a:lnTo>
                  <a:pt x="272971" y="367308"/>
                </a:lnTo>
                <a:lnTo>
                  <a:pt x="314713" y="408983"/>
                </a:lnTo>
                <a:lnTo>
                  <a:pt x="373009" y="467186"/>
                </a:lnTo>
                <a:lnTo>
                  <a:pt x="314713" y="525389"/>
                </a:lnTo>
                <a:lnTo>
                  <a:pt x="272971" y="567064"/>
                </a:lnTo>
                <a:lnTo>
                  <a:pt x="247427" y="541473"/>
                </a:lnTo>
                <a:lnTo>
                  <a:pt x="263536" y="525389"/>
                </a:lnTo>
                <a:lnTo>
                  <a:pt x="45213" y="525389"/>
                </a:lnTo>
                <a:lnTo>
                  <a:pt x="0" y="447104"/>
                </a:lnTo>
                <a:close/>
                <a:moveTo>
                  <a:pt x="397049" y="189045"/>
                </a:moveTo>
                <a:lnTo>
                  <a:pt x="469590" y="208508"/>
                </a:lnTo>
                <a:lnTo>
                  <a:pt x="533675" y="225572"/>
                </a:lnTo>
                <a:lnTo>
                  <a:pt x="524240" y="260499"/>
                </a:lnTo>
                <a:lnTo>
                  <a:pt x="495224" y="252767"/>
                </a:lnTo>
                <a:lnTo>
                  <a:pt x="607639" y="447134"/>
                </a:lnTo>
                <a:lnTo>
                  <a:pt x="562335" y="525431"/>
                </a:lnTo>
                <a:lnTo>
                  <a:pt x="365897" y="525431"/>
                </a:lnTo>
                <a:lnTo>
                  <a:pt x="424196" y="467219"/>
                </a:lnTo>
                <a:lnTo>
                  <a:pt x="365897" y="409007"/>
                </a:lnTo>
                <a:lnTo>
                  <a:pt x="450898" y="409007"/>
                </a:lnTo>
                <a:lnTo>
                  <a:pt x="399363" y="319867"/>
                </a:lnTo>
                <a:lnTo>
                  <a:pt x="395358" y="334797"/>
                </a:lnTo>
                <a:lnTo>
                  <a:pt x="360378" y="325466"/>
                </a:lnTo>
                <a:lnTo>
                  <a:pt x="369813" y="290538"/>
                </a:lnTo>
                <a:close/>
                <a:moveTo>
                  <a:pt x="258555" y="0"/>
                </a:moveTo>
                <a:lnTo>
                  <a:pt x="349061" y="0"/>
                </a:lnTo>
                <a:lnTo>
                  <a:pt x="443927" y="164135"/>
                </a:lnTo>
                <a:lnTo>
                  <a:pt x="371398" y="144763"/>
                </a:lnTo>
                <a:lnTo>
                  <a:pt x="348171" y="231318"/>
                </a:lnTo>
                <a:lnTo>
                  <a:pt x="303764" y="154538"/>
                </a:lnTo>
                <a:lnTo>
                  <a:pt x="247075" y="252557"/>
                </a:lnTo>
                <a:lnTo>
                  <a:pt x="276176" y="244826"/>
                </a:lnTo>
                <a:lnTo>
                  <a:pt x="285520" y="279750"/>
                </a:lnTo>
                <a:lnTo>
                  <a:pt x="221534" y="296901"/>
                </a:lnTo>
                <a:lnTo>
                  <a:pt x="148916" y="316274"/>
                </a:lnTo>
                <a:lnTo>
                  <a:pt x="121684" y="214789"/>
                </a:lnTo>
                <a:lnTo>
                  <a:pt x="112340" y="179865"/>
                </a:lnTo>
                <a:lnTo>
                  <a:pt x="147314" y="170534"/>
                </a:lnTo>
                <a:lnTo>
                  <a:pt x="151319" y="185463"/>
                </a:lnTo>
                <a:close/>
              </a:path>
            </a:pathLst>
          </a:custGeom>
          <a:solidFill>
            <a:schemeClr val="accent2"/>
          </a:solidFill>
          <a:ln>
            <a:noFill/>
          </a:ln>
        </p:spPr>
        <p:txBody>
          <a:bodyPr/>
          <a:lstStyle/>
          <a:p>
            <a:endParaRPr lang="en-CN"/>
          </a:p>
        </p:txBody>
      </p:sp>
      <p:cxnSp>
        <p:nvCxnSpPr>
          <p:cNvPr id="6" name="直接连接符 5">
            <a:extLst>
              <a:ext uri="{FF2B5EF4-FFF2-40B4-BE49-F238E27FC236}">
                <a16:creationId xmlns:a16="http://schemas.microsoft.com/office/drawing/2014/main" id="{B69A38B0-47AD-DE21-162A-F150F9457BB4}"/>
              </a:ext>
            </a:extLst>
          </p:cNvPr>
          <p:cNvCxnSpPr>
            <a:cxnSpLocks/>
          </p:cNvCxnSpPr>
          <p:nvPr/>
        </p:nvCxnSpPr>
        <p:spPr>
          <a:xfrm>
            <a:off x="6096000" y="4723931"/>
            <a:ext cx="0" cy="1134608"/>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5" name="文本占位符 4">
            <a:extLst>
              <a:ext uri="{FF2B5EF4-FFF2-40B4-BE49-F238E27FC236}">
                <a16:creationId xmlns:a16="http://schemas.microsoft.com/office/drawing/2014/main" id="{FE8EF46D-70DE-16B2-650F-791CCE20ED08}"/>
              </a:ext>
            </a:extLst>
          </p:cNvPr>
          <p:cNvSpPr>
            <a:spLocks noGrp="1"/>
          </p:cNvSpPr>
          <p:nvPr>
            <p:ph type="body" sz="quarter" idx="12"/>
          </p:nvPr>
        </p:nvSpPr>
        <p:spPr/>
        <p:txBody>
          <a:bodyPr/>
          <a:lstStyle/>
          <a:p>
            <a:r>
              <a:rPr lang="zh-CN" altLang="en-US" dirty="0"/>
              <a:t>结果分析</a:t>
            </a:r>
          </a:p>
        </p:txBody>
      </p:sp>
      <p:graphicFrame>
        <p:nvGraphicFramePr>
          <p:cNvPr id="7" name="Chart 6">
            <a:extLst>
              <a:ext uri="{FF2B5EF4-FFF2-40B4-BE49-F238E27FC236}">
                <a16:creationId xmlns:a16="http://schemas.microsoft.com/office/drawing/2014/main" id="{C1D37907-177A-C66E-CEF9-53E328B9F376}"/>
              </a:ext>
            </a:extLst>
          </p:cNvPr>
          <p:cNvGraphicFramePr>
            <a:graphicFrameLocks noChangeAspect="1"/>
          </p:cNvGraphicFramePr>
          <p:nvPr>
            <p:extLst>
              <p:ext uri="{D42A27DB-BD31-4B8C-83A1-F6EECF244321}">
                <p14:modId xmlns:p14="http://schemas.microsoft.com/office/powerpoint/2010/main" val="3375792987"/>
              </p:ext>
            </p:extLst>
          </p:nvPr>
        </p:nvGraphicFramePr>
        <p:xfrm>
          <a:off x="958676" y="1276481"/>
          <a:ext cx="4570095" cy="274129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A966B88A-DC6C-503A-9023-86A9A8F12374}"/>
              </a:ext>
            </a:extLst>
          </p:cNvPr>
          <p:cNvGraphicFramePr>
            <a:graphicFrameLocks/>
          </p:cNvGraphicFramePr>
          <p:nvPr>
            <p:extLst>
              <p:ext uri="{D42A27DB-BD31-4B8C-83A1-F6EECF244321}">
                <p14:modId xmlns:p14="http://schemas.microsoft.com/office/powerpoint/2010/main" val="1945520187"/>
              </p:ext>
            </p:extLst>
          </p:nvPr>
        </p:nvGraphicFramePr>
        <p:xfrm>
          <a:off x="6661324" y="1276481"/>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78688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6F9BEE9E-829A-45B6-AE37-FB0955E0661B}"/>
              </a:ext>
            </a:extLst>
          </p:cNvPr>
          <p:cNvPicPr>
            <a:picLocks noGrp="1" noChangeAspect="1"/>
          </p:cNvPicPr>
          <p:nvPr>
            <p:ph type="pic" sz="quarter" idx="13"/>
          </p:nvPr>
        </p:nvPicPr>
        <p:blipFill>
          <a:blip r:embed="rId4" cstate="email">
            <a:extLst>
              <a:ext uri="{28A0092B-C50C-407E-A947-70E740481C1C}">
                <a14:useLocalDpi xmlns:a14="http://schemas.microsoft.com/office/drawing/2010/main"/>
              </a:ext>
            </a:extLst>
          </a:blip>
          <a:srcRect/>
          <a:stretch>
            <a:fillRect/>
          </a:stretch>
        </p:blipFill>
        <p:spPr/>
      </p:pic>
      <p:sp>
        <p:nvSpPr>
          <p:cNvPr id="3" name="灯片编号占位符 2">
            <a:extLst>
              <a:ext uri="{FF2B5EF4-FFF2-40B4-BE49-F238E27FC236}">
                <a16:creationId xmlns:a16="http://schemas.microsoft.com/office/drawing/2014/main" id="{8BA90ABE-9CA3-4AE1-86B6-07D9BA7D0477}"/>
              </a:ext>
            </a:extLst>
          </p:cNvPr>
          <p:cNvSpPr>
            <a:spLocks noGrp="1"/>
          </p:cNvSpPr>
          <p:nvPr>
            <p:ph type="sldNum" sz="quarter" idx="12"/>
          </p:nvPr>
        </p:nvSpPr>
        <p:spPr/>
        <p:txBody>
          <a:bodyPr/>
          <a:lstStyle/>
          <a:p>
            <a:fld id="{8C03D14A-F467-4E71-B245-154B171B7094}" type="slidenum">
              <a:rPr lang="zh-CN" altLang="en-US" smtClean="0"/>
              <a:t>3</a:t>
            </a:fld>
            <a:endParaRPr lang="zh-CN" altLang="en-US"/>
          </a:p>
        </p:txBody>
      </p:sp>
      <p:sp>
        <p:nvSpPr>
          <p:cNvPr id="2" name="页脚占位符 1">
            <a:extLst>
              <a:ext uri="{FF2B5EF4-FFF2-40B4-BE49-F238E27FC236}">
                <a16:creationId xmlns:a16="http://schemas.microsoft.com/office/drawing/2014/main" id="{651AC20E-4B0A-434B-B79A-F8E2A6774ACB}"/>
              </a:ext>
            </a:extLst>
          </p:cNvPr>
          <p:cNvSpPr>
            <a:spLocks noGrp="1"/>
          </p:cNvSpPr>
          <p:nvPr>
            <p:ph type="ftr" sz="quarter" idx="10"/>
          </p:nvPr>
        </p:nvSpPr>
        <p:spPr/>
        <p:txBody>
          <a:bodyPr/>
          <a:lstStyle/>
          <a:p>
            <a:r>
              <a:rPr lang="zh-CN" altLang="en-US"/>
              <a:t>海纳百川 大道致远</a:t>
            </a:r>
            <a:endParaRPr lang="zh-CN" altLang="en-US" dirty="0"/>
          </a:p>
        </p:txBody>
      </p:sp>
      <p:sp>
        <p:nvSpPr>
          <p:cNvPr id="9" name="矩形 8">
            <a:extLst>
              <a:ext uri="{FF2B5EF4-FFF2-40B4-BE49-F238E27FC236}">
                <a16:creationId xmlns:a16="http://schemas.microsoft.com/office/drawing/2014/main" id="{98F4B0BB-7AE1-4B1E-A313-D757E7CA0C75}"/>
              </a:ext>
            </a:extLst>
          </p:cNvPr>
          <p:cNvSpPr/>
          <p:nvPr/>
        </p:nvSpPr>
        <p:spPr>
          <a:xfrm>
            <a:off x="660400" y="0"/>
            <a:ext cx="3995738" cy="5657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A-文本框 1">
            <a:extLst>
              <a:ext uri="{FF2B5EF4-FFF2-40B4-BE49-F238E27FC236}">
                <a16:creationId xmlns:a16="http://schemas.microsoft.com/office/drawing/2014/main" id="{55BE24DB-F2A4-4684-A7D0-8E674F784D73}"/>
              </a:ext>
            </a:extLst>
          </p:cNvPr>
          <p:cNvPicPr>
            <a:picLocks/>
          </p:cNvPicPr>
          <p:nvPr>
            <p:custDataLst>
              <p:tags r:id="rId1"/>
            </p:custDataLst>
          </p:nvPr>
        </p:nvPicPr>
        <p:blipFill>
          <a:blip r:embed="rId5">
            <a:extLst>
              <a:ext uri="{28A0092B-C50C-407E-A947-70E740481C1C}">
                <a14:useLocalDpi xmlns:a14="http://schemas.microsoft.com/office/drawing/2010/main"/>
              </a:ext>
            </a:extLst>
          </a:blip>
          <a:stretch>
            <a:fillRect/>
          </a:stretch>
        </p:blipFill>
        <p:spPr>
          <a:xfrm>
            <a:off x="2154478" y="-344084"/>
            <a:ext cx="2078855" cy="4864240"/>
          </a:xfrm>
          <a:prstGeom prst="rect">
            <a:avLst/>
          </a:prstGeom>
        </p:spPr>
      </p:pic>
      <p:sp>
        <p:nvSpPr>
          <p:cNvPr id="16" name="矩形 15">
            <a:extLst>
              <a:ext uri="{FF2B5EF4-FFF2-40B4-BE49-F238E27FC236}">
                <a16:creationId xmlns:a16="http://schemas.microsoft.com/office/drawing/2014/main" id="{E6CCA984-73B0-4FF2-9F96-DA87ED89FEB3}"/>
              </a:ext>
            </a:extLst>
          </p:cNvPr>
          <p:cNvSpPr/>
          <p:nvPr/>
        </p:nvSpPr>
        <p:spPr>
          <a:xfrm>
            <a:off x="670832" y="0"/>
            <a:ext cx="3995738" cy="5657850"/>
          </a:xfrm>
          <a:prstGeom prst="rect">
            <a:avLst/>
          </a:prstGeom>
          <a:gradFill>
            <a:gsLst>
              <a:gs pos="0">
                <a:schemeClr val="accent1">
                  <a:alpha val="0"/>
                </a:schemeClr>
              </a:gs>
              <a:gs pos="100000">
                <a:schemeClr val="accent1"/>
              </a:gs>
              <a:gs pos="37000">
                <a:schemeClr val="accent1">
                  <a:alpha val="20000"/>
                </a:schemeClr>
              </a:gs>
              <a:gs pos="61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5591C39-219B-449C-95AC-F8BF42D88CDA}"/>
              </a:ext>
            </a:extLst>
          </p:cNvPr>
          <p:cNvSpPr txBox="1"/>
          <p:nvPr/>
        </p:nvSpPr>
        <p:spPr>
          <a:xfrm>
            <a:off x="1036880" y="1105672"/>
            <a:ext cx="1422400" cy="808683"/>
          </a:xfrm>
          <a:prstGeom prst="rect">
            <a:avLst/>
          </a:prstGeom>
          <a:noFill/>
        </p:spPr>
        <p:txBody>
          <a:bodyPr wrap="square" lIns="0" rtlCol="0">
            <a:spAutoFit/>
          </a:bodyPr>
          <a:lstStyle/>
          <a:p>
            <a:pPr algn="l">
              <a:lnSpc>
                <a:spcPct val="130000"/>
              </a:lnSpc>
            </a:pPr>
            <a:r>
              <a:rPr lang="en-US" altLang="zh-CN" sz="4000" spc="130" dirty="0">
                <a:solidFill>
                  <a:schemeClr val="bg1"/>
                </a:solidFill>
              </a:rPr>
              <a:t>PART</a:t>
            </a:r>
            <a:endParaRPr lang="zh-CN" altLang="en-US" sz="4000" spc="130" dirty="0">
              <a:solidFill>
                <a:schemeClr val="bg1"/>
              </a:solidFill>
            </a:endParaRPr>
          </a:p>
        </p:txBody>
      </p:sp>
      <p:sp>
        <p:nvSpPr>
          <p:cNvPr id="11" name="文本框 10">
            <a:extLst>
              <a:ext uri="{FF2B5EF4-FFF2-40B4-BE49-F238E27FC236}">
                <a16:creationId xmlns:a16="http://schemas.microsoft.com/office/drawing/2014/main" id="{7F50C558-5E46-411F-9E79-8E1233D4CA4F}"/>
              </a:ext>
            </a:extLst>
          </p:cNvPr>
          <p:cNvSpPr txBox="1"/>
          <p:nvPr/>
        </p:nvSpPr>
        <p:spPr>
          <a:xfrm>
            <a:off x="1054100" y="2069056"/>
            <a:ext cx="3333108" cy="813364"/>
          </a:xfrm>
          <a:prstGeom prst="rect">
            <a:avLst/>
          </a:prstGeom>
          <a:noFill/>
        </p:spPr>
        <p:txBody>
          <a:bodyPr wrap="square" lIns="0" rtlCol="0">
            <a:spAutoFit/>
          </a:bodyPr>
          <a:lstStyle/>
          <a:p>
            <a:pPr algn="l">
              <a:lnSpc>
                <a:spcPct val="130000"/>
              </a:lnSpc>
            </a:pPr>
            <a:r>
              <a:rPr lang="zh-CN" altLang="en-US" sz="4000" b="1" spc="130" dirty="0">
                <a:solidFill>
                  <a:schemeClr val="bg1"/>
                </a:solidFill>
                <a:latin typeface="+mj-lt"/>
              </a:rPr>
              <a:t>背景意义</a:t>
            </a:r>
          </a:p>
        </p:txBody>
      </p:sp>
      <p:sp>
        <p:nvSpPr>
          <p:cNvPr id="12" name="文本框 11">
            <a:extLst>
              <a:ext uri="{FF2B5EF4-FFF2-40B4-BE49-F238E27FC236}">
                <a16:creationId xmlns:a16="http://schemas.microsoft.com/office/drawing/2014/main" id="{0D56937C-8636-4DF6-9B63-51E13B728526}"/>
              </a:ext>
            </a:extLst>
          </p:cNvPr>
          <p:cNvSpPr txBox="1"/>
          <p:nvPr/>
        </p:nvSpPr>
        <p:spPr>
          <a:xfrm>
            <a:off x="1054100" y="2928986"/>
            <a:ext cx="3333108" cy="2215158"/>
          </a:xfrm>
          <a:prstGeom prst="rect">
            <a:avLst/>
          </a:prstGeom>
          <a:noFill/>
        </p:spPr>
        <p:txBody>
          <a:bodyPr wrap="square" lIns="0" rtlCol="0">
            <a:spAutoFit/>
          </a:bodyPr>
          <a:lstStyle/>
          <a:p>
            <a:pPr>
              <a:lnSpc>
                <a:spcPct val="130000"/>
              </a:lnSpc>
            </a:pPr>
            <a:r>
              <a:rPr lang="zh-CN" altLang="en-US" spc="130" dirty="0">
                <a:solidFill>
                  <a:schemeClr val="bg1">
                    <a:lumMod val="75000"/>
                  </a:schemeClr>
                </a:solidFill>
              </a:rPr>
              <a:t>研究背景及意义</a:t>
            </a:r>
            <a:endParaRPr lang="en-US" altLang="zh-CN" spc="130" dirty="0">
              <a:solidFill>
                <a:schemeClr val="bg1">
                  <a:lumMod val="75000"/>
                </a:schemeClr>
              </a:solidFill>
            </a:endParaRPr>
          </a:p>
          <a:p>
            <a:pPr>
              <a:lnSpc>
                <a:spcPct val="130000"/>
              </a:lnSpc>
            </a:pPr>
            <a:r>
              <a:rPr lang="zh-CN" altLang="en-US" spc="130" dirty="0">
                <a:solidFill>
                  <a:schemeClr val="bg1">
                    <a:lumMod val="75000"/>
                  </a:schemeClr>
                </a:solidFill>
              </a:rPr>
              <a:t>人工智能在心理健康的应用</a:t>
            </a:r>
          </a:p>
          <a:p>
            <a:pPr>
              <a:lnSpc>
                <a:spcPct val="130000"/>
              </a:lnSpc>
            </a:pPr>
            <a:endParaRPr lang="zh-CN" altLang="en-US" spc="130" dirty="0">
              <a:solidFill>
                <a:schemeClr val="bg1">
                  <a:lumMod val="75000"/>
                </a:schemeClr>
              </a:solidFill>
            </a:endParaRPr>
          </a:p>
          <a:p>
            <a:pPr>
              <a:lnSpc>
                <a:spcPct val="130000"/>
              </a:lnSpc>
            </a:pPr>
            <a:endParaRPr lang="zh-CN" altLang="en-US" spc="130" dirty="0">
              <a:solidFill>
                <a:schemeClr val="bg1">
                  <a:lumMod val="75000"/>
                </a:schemeClr>
              </a:solidFill>
            </a:endParaRPr>
          </a:p>
          <a:p>
            <a:pPr>
              <a:lnSpc>
                <a:spcPct val="130000"/>
              </a:lnSpc>
            </a:pPr>
            <a:endParaRPr lang="zh-CN" altLang="en-US" spc="130" dirty="0">
              <a:solidFill>
                <a:schemeClr val="bg1">
                  <a:lumMod val="75000"/>
                </a:schemeClr>
              </a:solidFill>
            </a:endParaRPr>
          </a:p>
          <a:p>
            <a:pPr>
              <a:lnSpc>
                <a:spcPct val="130000"/>
              </a:lnSpc>
            </a:pPr>
            <a:endParaRPr lang="zh-CN" altLang="en-US" spc="130" dirty="0">
              <a:solidFill>
                <a:schemeClr val="bg1">
                  <a:lumMod val="75000"/>
                </a:schemeClr>
              </a:solidFill>
            </a:endParaRPr>
          </a:p>
        </p:txBody>
      </p:sp>
    </p:spTree>
    <p:extLst>
      <p:ext uri="{BB962C8B-B14F-4D97-AF65-F5344CB8AC3E}">
        <p14:creationId xmlns:p14="http://schemas.microsoft.com/office/powerpoint/2010/main" val="2398322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6F9BEE9E-829A-45B6-AE37-FB0955E0661B}"/>
              </a:ext>
            </a:extLst>
          </p:cNvPr>
          <p:cNvPicPr>
            <a:picLocks noGrp="1" noChangeAspect="1"/>
          </p:cNvPicPr>
          <p:nvPr>
            <p:ph type="pic" sz="quarter" idx="13"/>
          </p:nvPr>
        </p:nvPicPr>
        <p:blipFill>
          <a:blip r:embed="rId4" cstate="email">
            <a:extLst>
              <a:ext uri="{28A0092B-C50C-407E-A947-70E740481C1C}">
                <a14:useLocalDpi xmlns:a14="http://schemas.microsoft.com/office/drawing/2010/main"/>
              </a:ext>
            </a:extLst>
          </a:blip>
          <a:srcRect/>
          <a:stretch>
            <a:fillRect/>
          </a:stretch>
        </p:blipFill>
        <p:spPr/>
      </p:pic>
      <p:sp>
        <p:nvSpPr>
          <p:cNvPr id="3" name="灯片编号占位符 2">
            <a:extLst>
              <a:ext uri="{FF2B5EF4-FFF2-40B4-BE49-F238E27FC236}">
                <a16:creationId xmlns:a16="http://schemas.microsoft.com/office/drawing/2014/main" id="{8BA90ABE-9CA3-4AE1-86B6-07D9BA7D0477}"/>
              </a:ext>
            </a:extLst>
          </p:cNvPr>
          <p:cNvSpPr>
            <a:spLocks noGrp="1"/>
          </p:cNvSpPr>
          <p:nvPr>
            <p:ph type="sldNum" sz="quarter" idx="12"/>
          </p:nvPr>
        </p:nvSpPr>
        <p:spPr/>
        <p:txBody>
          <a:bodyPr/>
          <a:lstStyle/>
          <a:p>
            <a:fld id="{8C03D14A-F467-4E71-B245-154B171B7094}" type="slidenum">
              <a:rPr lang="zh-CN" altLang="en-US" smtClean="0"/>
              <a:t>30</a:t>
            </a:fld>
            <a:endParaRPr lang="zh-CN" altLang="en-US"/>
          </a:p>
        </p:txBody>
      </p:sp>
      <p:sp>
        <p:nvSpPr>
          <p:cNvPr id="2" name="页脚占位符 1">
            <a:extLst>
              <a:ext uri="{FF2B5EF4-FFF2-40B4-BE49-F238E27FC236}">
                <a16:creationId xmlns:a16="http://schemas.microsoft.com/office/drawing/2014/main" id="{651AC20E-4B0A-434B-B79A-F8E2A6774ACB}"/>
              </a:ext>
            </a:extLst>
          </p:cNvPr>
          <p:cNvSpPr>
            <a:spLocks noGrp="1"/>
          </p:cNvSpPr>
          <p:nvPr>
            <p:ph type="ftr" sz="quarter" idx="10"/>
          </p:nvPr>
        </p:nvSpPr>
        <p:spPr/>
        <p:txBody>
          <a:bodyPr/>
          <a:lstStyle/>
          <a:p>
            <a:r>
              <a:rPr lang="zh-CN" altLang="en-US"/>
              <a:t>海纳百川 大道致远</a:t>
            </a:r>
            <a:endParaRPr lang="zh-CN" altLang="en-US" dirty="0"/>
          </a:p>
        </p:txBody>
      </p:sp>
      <p:sp>
        <p:nvSpPr>
          <p:cNvPr id="9" name="矩形 8">
            <a:extLst>
              <a:ext uri="{FF2B5EF4-FFF2-40B4-BE49-F238E27FC236}">
                <a16:creationId xmlns:a16="http://schemas.microsoft.com/office/drawing/2014/main" id="{98F4B0BB-7AE1-4B1E-A313-D757E7CA0C75}"/>
              </a:ext>
            </a:extLst>
          </p:cNvPr>
          <p:cNvSpPr/>
          <p:nvPr/>
        </p:nvSpPr>
        <p:spPr>
          <a:xfrm>
            <a:off x="660400" y="0"/>
            <a:ext cx="3995738" cy="5657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A-文本框 4">
            <a:extLst>
              <a:ext uri="{FF2B5EF4-FFF2-40B4-BE49-F238E27FC236}">
                <a16:creationId xmlns:a16="http://schemas.microsoft.com/office/drawing/2014/main" id="{0986808B-48B9-48A1-8502-1E0ABA739ECB}"/>
              </a:ext>
            </a:extLst>
          </p:cNvPr>
          <p:cNvPicPr>
            <a:picLocks/>
          </p:cNvPicPr>
          <p:nvPr>
            <p:custDataLst>
              <p:tags r:id="rId1"/>
            </p:custDataLst>
          </p:nvPr>
        </p:nvPicPr>
        <p:blipFill>
          <a:blip r:embed="rId5" cstate="email">
            <a:extLst>
              <a:ext uri="{28A0092B-C50C-407E-A947-70E740481C1C}">
                <a14:useLocalDpi xmlns:a14="http://schemas.microsoft.com/office/drawing/2010/main"/>
              </a:ext>
            </a:extLst>
          </a:blip>
          <a:stretch>
            <a:fillRect/>
          </a:stretch>
        </p:blipFill>
        <p:spPr>
          <a:xfrm>
            <a:off x="2325819" y="-86952"/>
            <a:ext cx="1930401" cy="4516878"/>
          </a:xfrm>
          <a:prstGeom prst="rect">
            <a:avLst/>
          </a:prstGeom>
        </p:spPr>
      </p:pic>
      <p:sp>
        <p:nvSpPr>
          <p:cNvPr id="16" name="矩形 15">
            <a:extLst>
              <a:ext uri="{FF2B5EF4-FFF2-40B4-BE49-F238E27FC236}">
                <a16:creationId xmlns:a16="http://schemas.microsoft.com/office/drawing/2014/main" id="{E6CCA984-73B0-4FF2-9F96-DA87ED89FEB3}"/>
              </a:ext>
            </a:extLst>
          </p:cNvPr>
          <p:cNvSpPr/>
          <p:nvPr/>
        </p:nvSpPr>
        <p:spPr>
          <a:xfrm>
            <a:off x="670832" y="0"/>
            <a:ext cx="3995738" cy="5657850"/>
          </a:xfrm>
          <a:prstGeom prst="rect">
            <a:avLst/>
          </a:prstGeom>
          <a:gradFill>
            <a:gsLst>
              <a:gs pos="0">
                <a:schemeClr val="accent1">
                  <a:alpha val="0"/>
                </a:schemeClr>
              </a:gs>
              <a:gs pos="100000">
                <a:schemeClr val="accent1"/>
              </a:gs>
              <a:gs pos="37000">
                <a:schemeClr val="accent1">
                  <a:alpha val="20000"/>
                </a:schemeClr>
              </a:gs>
              <a:gs pos="61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5591C39-219B-449C-95AC-F8BF42D88CDA}"/>
              </a:ext>
            </a:extLst>
          </p:cNvPr>
          <p:cNvSpPr txBox="1"/>
          <p:nvPr/>
        </p:nvSpPr>
        <p:spPr>
          <a:xfrm>
            <a:off x="1036880" y="1105672"/>
            <a:ext cx="1422400" cy="808683"/>
          </a:xfrm>
          <a:prstGeom prst="rect">
            <a:avLst/>
          </a:prstGeom>
          <a:noFill/>
        </p:spPr>
        <p:txBody>
          <a:bodyPr wrap="square" lIns="0" rtlCol="0">
            <a:spAutoFit/>
          </a:bodyPr>
          <a:lstStyle/>
          <a:p>
            <a:pPr algn="l">
              <a:lnSpc>
                <a:spcPct val="130000"/>
              </a:lnSpc>
            </a:pPr>
            <a:r>
              <a:rPr lang="en-US" altLang="zh-CN" sz="4000" spc="130" dirty="0">
                <a:solidFill>
                  <a:schemeClr val="bg1"/>
                </a:solidFill>
              </a:rPr>
              <a:t>PART</a:t>
            </a:r>
            <a:endParaRPr lang="zh-CN" altLang="en-US" sz="4000" spc="130" dirty="0">
              <a:solidFill>
                <a:schemeClr val="bg1"/>
              </a:solidFill>
            </a:endParaRPr>
          </a:p>
        </p:txBody>
      </p:sp>
      <p:sp>
        <p:nvSpPr>
          <p:cNvPr id="11" name="文本框 10">
            <a:extLst>
              <a:ext uri="{FF2B5EF4-FFF2-40B4-BE49-F238E27FC236}">
                <a16:creationId xmlns:a16="http://schemas.microsoft.com/office/drawing/2014/main" id="{7F50C558-5E46-411F-9E79-8E1233D4CA4F}"/>
              </a:ext>
            </a:extLst>
          </p:cNvPr>
          <p:cNvSpPr txBox="1"/>
          <p:nvPr/>
        </p:nvSpPr>
        <p:spPr>
          <a:xfrm>
            <a:off x="1054100" y="2069056"/>
            <a:ext cx="3333108" cy="813364"/>
          </a:xfrm>
          <a:prstGeom prst="rect">
            <a:avLst/>
          </a:prstGeom>
          <a:noFill/>
        </p:spPr>
        <p:txBody>
          <a:bodyPr wrap="square" lIns="0" rtlCol="0">
            <a:spAutoFit/>
          </a:bodyPr>
          <a:lstStyle/>
          <a:p>
            <a:pPr algn="l">
              <a:lnSpc>
                <a:spcPct val="130000"/>
              </a:lnSpc>
            </a:pPr>
            <a:r>
              <a:rPr lang="zh-CN" altLang="en-US" sz="4000" b="1" spc="130" dirty="0">
                <a:solidFill>
                  <a:schemeClr val="bg1"/>
                </a:solidFill>
                <a:latin typeface="+mj-lt"/>
              </a:rPr>
              <a:t>总结与展望</a:t>
            </a:r>
          </a:p>
        </p:txBody>
      </p:sp>
      <p:sp>
        <p:nvSpPr>
          <p:cNvPr id="12" name="文本框 11">
            <a:extLst>
              <a:ext uri="{FF2B5EF4-FFF2-40B4-BE49-F238E27FC236}">
                <a16:creationId xmlns:a16="http://schemas.microsoft.com/office/drawing/2014/main" id="{0D56937C-8636-4DF6-9B63-51E13B728526}"/>
              </a:ext>
            </a:extLst>
          </p:cNvPr>
          <p:cNvSpPr txBox="1"/>
          <p:nvPr/>
        </p:nvSpPr>
        <p:spPr>
          <a:xfrm>
            <a:off x="1054100" y="2928986"/>
            <a:ext cx="3333108" cy="1134862"/>
          </a:xfrm>
          <a:prstGeom prst="rect">
            <a:avLst/>
          </a:prstGeom>
          <a:noFill/>
        </p:spPr>
        <p:txBody>
          <a:bodyPr wrap="square" lIns="0" rtlCol="0">
            <a:spAutoFit/>
          </a:bodyPr>
          <a:lstStyle/>
          <a:p>
            <a:pPr>
              <a:lnSpc>
                <a:spcPct val="130000"/>
              </a:lnSpc>
            </a:pPr>
            <a:r>
              <a:rPr lang="zh-CN" altLang="en-US" spc="130" dirty="0">
                <a:solidFill>
                  <a:schemeClr val="bg1">
                    <a:lumMod val="75000"/>
                  </a:schemeClr>
                </a:solidFill>
              </a:rPr>
              <a:t>研究总结</a:t>
            </a:r>
            <a:endParaRPr lang="en-US" altLang="zh-CN" spc="130" dirty="0">
              <a:solidFill>
                <a:schemeClr val="bg1">
                  <a:lumMod val="75000"/>
                </a:schemeClr>
              </a:solidFill>
            </a:endParaRPr>
          </a:p>
          <a:p>
            <a:pPr>
              <a:lnSpc>
                <a:spcPct val="130000"/>
              </a:lnSpc>
            </a:pPr>
            <a:r>
              <a:rPr lang="zh-CN" altLang="en-US" spc="130" dirty="0">
                <a:solidFill>
                  <a:schemeClr val="bg1">
                    <a:lumMod val="75000"/>
                  </a:schemeClr>
                </a:solidFill>
              </a:rPr>
              <a:t>未来完善方向</a:t>
            </a:r>
          </a:p>
          <a:p>
            <a:pPr>
              <a:lnSpc>
                <a:spcPct val="130000"/>
              </a:lnSpc>
            </a:pPr>
            <a:endParaRPr lang="zh-CN" altLang="en-US" spc="130" dirty="0">
              <a:solidFill>
                <a:schemeClr val="bg1">
                  <a:lumMod val="75000"/>
                </a:schemeClr>
              </a:solidFill>
            </a:endParaRPr>
          </a:p>
        </p:txBody>
      </p:sp>
    </p:spTree>
    <p:extLst>
      <p:ext uri="{BB962C8B-B14F-4D97-AF65-F5344CB8AC3E}">
        <p14:creationId xmlns:p14="http://schemas.microsoft.com/office/powerpoint/2010/main" val="3311289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2B8A3-F922-5A05-B961-715DEDDA9CBE}"/>
            </a:ext>
          </a:extLst>
        </p:cNvPr>
        <p:cNvGrpSpPr/>
        <p:nvPr/>
      </p:nvGrpSpPr>
      <p:grpSpPr>
        <a:xfrm>
          <a:off x="0" y="0"/>
          <a:ext cx="0" cy="0"/>
          <a:chOff x="0" y="0"/>
          <a:chExt cx="0" cy="0"/>
        </a:xfrm>
      </p:grpSpPr>
      <p:sp>
        <p:nvSpPr>
          <p:cNvPr id="3" name="页脚占位符 2">
            <a:extLst>
              <a:ext uri="{FF2B5EF4-FFF2-40B4-BE49-F238E27FC236}">
                <a16:creationId xmlns:a16="http://schemas.microsoft.com/office/drawing/2014/main" id="{050009E5-15CB-5C13-A275-A9DBBCDF5DD0}"/>
              </a:ext>
            </a:extLst>
          </p:cNvPr>
          <p:cNvSpPr>
            <a:spLocks noGrp="1"/>
          </p:cNvSpPr>
          <p:nvPr>
            <p:ph type="ftr" sz="quarter" idx="10"/>
          </p:nvPr>
        </p:nvSpPr>
        <p:spPr/>
        <p:txBody>
          <a:bodyPr/>
          <a:lstStyle/>
          <a:p>
            <a:r>
              <a:rPr lang="zh-CN" altLang="en-US"/>
              <a:t>海纳百川 大道致远</a:t>
            </a:r>
            <a:endParaRPr lang="zh-CN" altLang="en-US" dirty="0"/>
          </a:p>
        </p:txBody>
      </p:sp>
      <p:sp>
        <p:nvSpPr>
          <p:cNvPr id="4" name="灯片编号占位符 3">
            <a:extLst>
              <a:ext uri="{FF2B5EF4-FFF2-40B4-BE49-F238E27FC236}">
                <a16:creationId xmlns:a16="http://schemas.microsoft.com/office/drawing/2014/main" id="{03CFB306-0A0D-BF2F-E4BC-44314E2E3180}"/>
              </a:ext>
            </a:extLst>
          </p:cNvPr>
          <p:cNvSpPr>
            <a:spLocks noGrp="1"/>
          </p:cNvSpPr>
          <p:nvPr>
            <p:ph type="sldNum" sz="quarter" idx="11"/>
          </p:nvPr>
        </p:nvSpPr>
        <p:spPr/>
        <p:txBody>
          <a:bodyPr/>
          <a:lstStyle/>
          <a:p>
            <a:fld id="{8C03D14A-F467-4E71-B245-154B171B7094}" type="slidenum">
              <a:rPr lang="zh-CN" altLang="en-US" smtClean="0"/>
              <a:t>31</a:t>
            </a:fld>
            <a:endParaRPr lang="zh-CN" altLang="en-US"/>
          </a:p>
        </p:txBody>
      </p:sp>
      <p:grpSp>
        <p:nvGrpSpPr>
          <p:cNvPr id="8" name="组合 7">
            <a:extLst>
              <a:ext uri="{FF2B5EF4-FFF2-40B4-BE49-F238E27FC236}">
                <a16:creationId xmlns:a16="http://schemas.microsoft.com/office/drawing/2014/main" id="{AB82C356-734C-EF4F-967D-734B6825A7C6}"/>
              </a:ext>
            </a:extLst>
          </p:cNvPr>
          <p:cNvGrpSpPr/>
          <p:nvPr/>
        </p:nvGrpSpPr>
        <p:grpSpPr>
          <a:xfrm>
            <a:off x="853050" y="2316087"/>
            <a:ext cx="2311623" cy="3821949"/>
            <a:chOff x="853050" y="2922884"/>
            <a:chExt cx="2311623" cy="3215152"/>
          </a:xfrm>
          <a:effectLst>
            <a:outerShdw blurRad="63500" sx="101000" sy="101000" algn="ctr" rotWithShape="0">
              <a:prstClr val="black">
                <a:alpha val="15000"/>
              </a:prstClr>
            </a:outerShdw>
          </a:effectLst>
        </p:grpSpPr>
        <p:sp>
          <p:nvSpPr>
            <p:cNvPr id="2" name="矩形 1">
              <a:extLst>
                <a:ext uri="{FF2B5EF4-FFF2-40B4-BE49-F238E27FC236}">
                  <a16:creationId xmlns:a16="http://schemas.microsoft.com/office/drawing/2014/main" id="{3772A124-F4D8-C17E-467F-16FB90EFEBC1}"/>
                </a:ext>
              </a:extLst>
            </p:cNvPr>
            <p:cNvSpPr/>
            <p:nvPr/>
          </p:nvSpPr>
          <p:spPr>
            <a:xfrm>
              <a:off x="854161" y="2922884"/>
              <a:ext cx="2310511" cy="3215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0" name="矩形 19">
              <a:extLst>
                <a:ext uri="{FF2B5EF4-FFF2-40B4-BE49-F238E27FC236}">
                  <a16:creationId xmlns:a16="http://schemas.microsoft.com/office/drawing/2014/main" id="{6A267BE8-64C1-3178-9F03-B804C4F53C58}"/>
                </a:ext>
              </a:extLst>
            </p:cNvPr>
            <p:cNvSpPr/>
            <p:nvPr/>
          </p:nvSpPr>
          <p:spPr>
            <a:xfrm rot="5400000">
              <a:off x="1980252" y="1795683"/>
              <a:ext cx="57220" cy="23116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9" name="组合 8">
            <a:extLst>
              <a:ext uri="{FF2B5EF4-FFF2-40B4-BE49-F238E27FC236}">
                <a16:creationId xmlns:a16="http://schemas.microsoft.com/office/drawing/2014/main" id="{2599C4B5-0AF8-1FA6-AA44-89BAE025AC80}"/>
              </a:ext>
            </a:extLst>
          </p:cNvPr>
          <p:cNvGrpSpPr/>
          <p:nvPr/>
        </p:nvGrpSpPr>
        <p:grpSpPr>
          <a:xfrm>
            <a:off x="3609995" y="1943100"/>
            <a:ext cx="2214000" cy="4191000"/>
            <a:chOff x="3609995" y="2922884"/>
            <a:chExt cx="2214000" cy="3211216"/>
          </a:xfrm>
          <a:effectLst>
            <a:outerShdw blurRad="63500" sx="101000" sy="101000" algn="ctr" rotWithShape="0">
              <a:prstClr val="black">
                <a:alpha val="15000"/>
              </a:prstClr>
            </a:outerShdw>
          </a:effectLst>
        </p:grpSpPr>
        <p:sp>
          <p:nvSpPr>
            <p:cNvPr id="23" name="矩形 22">
              <a:extLst>
                <a:ext uri="{FF2B5EF4-FFF2-40B4-BE49-F238E27FC236}">
                  <a16:creationId xmlns:a16="http://schemas.microsoft.com/office/drawing/2014/main" id="{6FC5E8DA-EC81-56BC-4B01-E35B217664ED}"/>
                </a:ext>
              </a:extLst>
            </p:cNvPr>
            <p:cNvSpPr/>
            <p:nvPr/>
          </p:nvSpPr>
          <p:spPr>
            <a:xfrm>
              <a:off x="3611059" y="2922884"/>
              <a:ext cx="2212936" cy="3211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4" name="矩形 23">
              <a:extLst>
                <a:ext uri="{FF2B5EF4-FFF2-40B4-BE49-F238E27FC236}">
                  <a16:creationId xmlns:a16="http://schemas.microsoft.com/office/drawing/2014/main" id="{AA5FEA60-4FB7-C7B8-8088-764AEE50A122}"/>
                </a:ext>
              </a:extLst>
            </p:cNvPr>
            <p:cNvSpPr/>
            <p:nvPr/>
          </p:nvSpPr>
          <p:spPr>
            <a:xfrm rot="5400000">
              <a:off x="4692033" y="1840846"/>
              <a:ext cx="49924" cy="221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25" name="组合 24">
            <a:extLst>
              <a:ext uri="{FF2B5EF4-FFF2-40B4-BE49-F238E27FC236}">
                <a16:creationId xmlns:a16="http://schemas.microsoft.com/office/drawing/2014/main" id="{A4D0A7D0-384B-E127-3639-4A24C73FDFB4}"/>
              </a:ext>
            </a:extLst>
          </p:cNvPr>
          <p:cNvGrpSpPr/>
          <p:nvPr/>
        </p:nvGrpSpPr>
        <p:grpSpPr>
          <a:xfrm>
            <a:off x="6366940" y="1553025"/>
            <a:ext cx="2214000" cy="4581075"/>
            <a:chOff x="853050" y="2922884"/>
            <a:chExt cx="2214000" cy="3676034"/>
          </a:xfrm>
          <a:effectLst>
            <a:outerShdw blurRad="63500" sx="101000" sy="101000" algn="ctr" rotWithShape="0">
              <a:prstClr val="black">
                <a:alpha val="15000"/>
              </a:prstClr>
            </a:outerShdw>
          </a:effectLst>
        </p:grpSpPr>
        <p:sp>
          <p:nvSpPr>
            <p:cNvPr id="26" name="矩形 25">
              <a:extLst>
                <a:ext uri="{FF2B5EF4-FFF2-40B4-BE49-F238E27FC236}">
                  <a16:creationId xmlns:a16="http://schemas.microsoft.com/office/drawing/2014/main" id="{6E8730AC-9462-D9D7-5982-BEFD5011A394}"/>
                </a:ext>
              </a:extLst>
            </p:cNvPr>
            <p:cNvSpPr/>
            <p:nvPr/>
          </p:nvSpPr>
          <p:spPr>
            <a:xfrm>
              <a:off x="854114" y="2922884"/>
              <a:ext cx="2212936" cy="3676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矩形 26">
              <a:extLst>
                <a:ext uri="{FF2B5EF4-FFF2-40B4-BE49-F238E27FC236}">
                  <a16:creationId xmlns:a16="http://schemas.microsoft.com/office/drawing/2014/main" id="{799A3D93-FECF-68D3-7E4F-3B9D0DBCE7A1}"/>
                </a:ext>
              </a:extLst>
            </p:cNvPr>
            <p:cNvSpPr/>
            <p:nvPr/>
          </p:nvSpPr>
          <p:spPr>
            <a:xfrm rot="5400000">
              <a:off x="1931475" y="1844459"/>
              <a:ext cx="57150" cy="221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8" name="组合 27">
            <a:extLst>
              <a:ext uri="{FF2B5EF4-FFF2-40B4-BE49-F238E27FC236}">
                <a16:creationId xmlns:a16="http://schemas.microsoft.com/office/drawing/2014/main" id="{FF1217C2-0BED-F274-E29C-BA18802A360D}"/>
              </a:ext>
            </a:extLst>
          </p:cNvPr>
          <p:cNvGrpSpPr/>
          <p:nvPr/>
        </p:nvGrpSpPr>
        <p:grpSpPr>
          <a:xfrm>
            <a:off x="9123886" y="1163787"/>
            <a:ext cx="2214000" cy="4965935"/>
            <a:chOff x="853050" y="2922884"/>
            <a:chExt cx="2214000" cy="3676034"/>
          </a:xfrm>
          <a:effectLst>
            <a:outerShdw blurRad="63500" sx="101000" sy="101000" algn="ctr" rotWithShape="0">
              <a:prstClr val="black">
                <a:alpha val="15000"/>
              </a:prstClr>
            </a:outerShdw>
          </a:effectLst>
        </p:grpSpPr>
        <p:sp>
          <p:nvSpPr>
            <p:cNvPr id="29" name="矩形 28">
              <a:extLst>
                <a:ext uri="{FF2B5EF4-FFF2-40B4-BE49-F238E27FC236}">
                  <a16:creationId xmlns:a16="http://schemas.microsoft.com/office/drawing/2014/main" id="{3C49AE04-70D2-130E-9F2E-B4C7B70A8A63}"/>
                </a:ext>
              </a:extLst>
            </p:cNvPr>
            <p:cNvSpPr/>
            <p:nvPr/>
          </p:nvSpPr>
          <p:spPr>
            <a:xfrm>
              <a:off x="854114" y="2922884"/>
              <a:ext cx="2212936" cy="3676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0" name="矩形 29">
              <a:extLst>
                <a:ext uri="{FF2B5EF4-FFF2-40B4-BE49-F238E27FC236}">
                  <a16:creationId xmlns:a16="http://schemas.microsoft.com/office/drawing/2014/main" id="{8393094E-DD4F-654D-44E4-62F27A4E43FF}"/>
                </a:ext>
              </a:extLst>
            </p:cNvPr>
            <p:cNvSpPr/>
            <p:nvPr/>
          </p:nvSpPr>
          <p:spPr>
            <a:xfrm rot="5400000">
              <a:off x="1931475" y="1844459"/>
              <a:ext cx="57150" cy="221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6" name="文本框 35">
            <a:extLst>
              <a:ext uri="{FF2B5EF4-FFF2-40B4-BE49-F238E27FC236}">
                <a16:creationId xmlns:a16="http://schemas.microsoft.com/office/drawing/2014/main" id="{9825660C-97D2-B7DD-53E8-5C3AA5E45CAD}"/>
              </a:ext>
            </a:extLst>
          </p:cNvPr>
          <p:cNvSpPr txBox="1"/>
          <p:nvPr/>
        </p:nvSpPr>
        <p:spPr>
          <a:xfrm>
            <a:off x="1112353" y="3332130"/>
            <a:ext cx="1718473" cy="452881"/>
          </a:xfrm>
          <a:prstGeom prst="rect">
            <a:avLst/>
          </a:prstGeom>
          <a:noFill/>
        </p:spPr>
        <p:txBody>
          <a:bodyPr wrap="square" lIns="0" rtlCol="0">
            <a:spAutoFit/>
          </a:bodyPr>
          <a:lstStyle/>
          <a:p>
            <a:pPr algn="ctr">
              <a:lnSpc>
                <a:spcPct val="130000"/>
              </a:lnSpc>
            </a:pPr>
            <a:r>
              <a:rPr lang="zh-CN" altLang="en-US" sz="2000" b="1" spc="130" dirty="0">
                <a:solidFill>
                  <a:schemeClr val="tx1">
                    <a:lumMod val="95000"/>
                    <a:lumOff val="5000"/>
                  </a:schemeClr>
                </a:solidFill>
                <a:latin typeface="+mj-ea"/>
                <a:ea typeface="+mj-ea"/>
              </a:rPr>
              <a:t>心理学依据</a:t>
            </a:r>
          </a:p>
        </p:txBody>
      </p:sp>
      <p:sp>
        <p:nvSpPr>
          <p:cNvPr id="38" name="文本框 37">
            <a:extLst>
              <a:ext uri="{FF2B5EF4-FFF2-40B4-BE49-F238E27FC236}">
                <a16:creationId xmlns:a16="http://schemas.microsoft.com/office/drawing/2014/main" id="{6F43AB08-5EAD-E2CE-2295-8BC34895B043}"/>
              </a:ext>
            </a:extLst>
          </p:cNvPr>
          <p:cNvSpPr txBox="1"/>
          <p:nvPr/>
        </p:nvSpPr>
        <p:spPr>
          <a:xfrm>
            <a:off x="3857756" y="3022061"/>
            <a:ext cx="1718473" cy="453394"/>
          </a:xfrm>
          <a:prstGeom prst="rect">
            <a:avLst/>
          </a:prstGeom>
          <a:noFill/>
        </p:spPr>
        <p:txBody>
          <a:bodyPr wrap="square" lIns="0" rtlCol="0">
            <a:spAutoFit/>
          </a:bodyPr>
          <a:lstStyle/>
          <a:p>
            <a:pPr algn="ctr">
              <a:lnSpc>
                <a:spcPct val="130000"/>
              </a:lnSpc>
            </a:pPr>
            <a:r>
              <a:rPr lang="zh-CN" altLang="en-US" sz="2000" b="1" spc="130" dirty="0">
                <a:solidFill>
                  <a:schemeClr val="tx1">
                    <a:lumMod val="95000"/>
                    <a:lumOff val="5000"/>
                  </a:schemeClr>
                </a:solidFill>
                <a:latin typeface="+mj-ea"/>
                <a:ea typeface="+mj-ea"/>
              </a:rPr>
              <a:t>模拟现实流程</a:t>
            </a:r>
          </a:p>
        </p:txBody>
      </p:sp>
      <p:sp>
        <p:nvSpPr>
          <p:cNvPr id="39" name="文本框 38">
            <a:extLst>
              <a:ext uri="{FF2B5EF4-FFF2-40B4-BE49-F238E27FC236}">
                <a16:creationId xmlns:a16="http://schemas.microsoft.com/office/drawing/2014/main" id="{90E9CA0A-3DAB-E395-7435-1F1E0365A982}"/>
              </a:ext>
            </a:extLst>
          </p:cNvPr>
          <p:cNvSpPr txBox="1"/>
          <p:nvPr/>
        </p:nvSpPr>
        <p:spPr>
          <a:xfrm>
            <a:off x="3769065" y="3491271"/>
            <a:ext cx="1895854" cy="2217851"/>
          </a:xfrm>
          <a:prstGeom prst="rect">
            <a:avLst/>
          </a:prstGeom>
          <a:noFill/>
        </p:spPr>
        <p:txBody>
          <a:bodyPr wrap="square" lIns="0" rIns="0" rtlCol="0">
            <a:spAutoFit/>
          </a:bodyPr>
          <a:lstStyle/>
          <a:p>
            <a:pPr algn="ctr">
              <a:lnSpc>
                <a:spcPct val="130000"/>
              </a:lnSpc>
            </a:pPr>
            <a:r>
              <a:rPr lang="zh-CN" altLang="en-US" spc="130" dirty="0">
                <a:solidFill>
                  <a:schemeClr val="tx1">
                    <a:lumMod val="75000"/>
                    <a:lumOff val="25000"/>
                  </a:schemeClr>
                </a:solidFill>
                <a:latin typeface="+mj-ea"/>
                <a:ea typeface="+mj-ea"/>
              </a:rPr>
              <a:t>通过 </a:t>
            </a:r>
            <a:r>
              <a:rPr lang="en-US" altLang="zh-CN" spc="130" dirty="0" err="1">
                <a:solidFill>
                  <a:schemeClr val="tx1">
                    <a:lumMod val="75000"/>
                    <a:lumOff val="25000"/>
                  </a:schemeClr>
                </a:solidFill>
                <a:ea typeface="+mj-ea"/>
              </a:rPr>
              <a:t>InternLM</a:t>
            </a:r>
            <a:r>
              <a:rPr lang="zh-CN" altLang="en-US" spc="130" dirty="0">
                <a:solidFill>
                  <a:schemeClr val="tx1">
                    <a:lumMod val="75000"/>
                    <a:lumOff val="25000"/>
                  </a:schemeClr>
                </a:solidFill>
                <a:ea typeface="+mj-ea"/>
              </a:rPr>
              <a:t> </a:t>
            </a:r>
            <a:r>
              <a:rPr lang="zh-CN" altLang="en-US" spc="130" dirty="0">
                <a:solidFill>
                  <a:schemeClr val="tx1">
                    <a:lumMod val="75000"/>
                    <a:lumOff val="25000"/>
                  </a:schemeClr>
                </a:solidFill>
                <a:latin typeface="+mj-ea"/>
                <a:ea typeface="+mj-ea"/>
              </a:rPr>
              <a:t>模型模拟仿真心理咨询师完成心理咨询报告这过程，并进行心理咨询和辅助诊断</a:t>
            </a:r>
          </a:p>
        </p:txBody>
      </p:sp>
      <p:sp>
        <p:nvSpPr>
          <p:cNvPr id="40" name="文本框 39">
            <a:extLst>
              <a:ext uri="{FF2B5EF4-FFF2-40B4-BE49-F238E27FC236}">
                <a16:creationId xmlns:a16="http://schemas.microsoft.com/office/drawing/2014/main" id="{7A797A04-32CD-90E9-9113-5A816BC9DC00}"/>
              </a:ext>
            </a:extLst>
          </p:cNvPr>
          <p:cNvSpPr txBox="1"/>
          <p:nvPr/>
        </p:nvSpPr>
        <p:spPr>
          <a:xfrm>
            <a:off x="6611888" y="2704521"/>
            <a:ext cx="1718473" cy="453394"/>
          </a:xfrm>
          <a:prstGeom prst="rect">
            <a:avLst/>
          </a:prstGeom>
          <a:noFill/>
        </p:spPr>
        <p:txBody>
          <a:bodyPr wrap="square" lIns="0" rtlCol="0">
            <a:spAutoFit/>
          </a:bodyPr>
          <a:lstStyle/>
          <a:p>
            <a:pPr algn="ctr">
              <a:lnSpc>
                <a:spcPct val="130000"/>
              </a:lnSpc>
            </a:pPr>
            <a:r>
              <a:rPr lang="zh-CN" altLang="en-US" sz="2000" b="1" spc="130" dirty="0">
                <a:solidFill>
                  <a:schemeClr val="tx1">
                    <a:lumMod val="95000"/>
                    <a:lumOff val="5000"/>
                  </a:schemeClr>
                </a:solidFill>
                <a:latin typeface="+mj-ea"/>
                <a:ea typeface="+mj-ea"/>
              </a:rPr>
              <a:t>评价指标</a:t>
            </a:r>
          </a:p>
        </p:txBody>
      </p:sp>
      <p:sp>
        <p:nvSpPr>
          <p:cNvPr id="42" name="文本框 41">
            <a:extLst>
              <a:ext uri="{FF2B5EF4-FFF2-40B4-BE49-F238E27FC236}">
                <a16:creationId xmlns:a16="http://schemas.microsoft.com/office/drawing/2014/main" id="{D4341571-A280-B087-02C1-1919DA3F965D}"/>
              </a:ext>
            </a:extLst>
          </p:cNvPr>
          <p:cNvSpPr txBox="1"/>
          <p:nvPr/>
        </p:nvSpPr>
        <p:spPr>
          <a:xfrm>
            <a:off x="9371649" y="2376687"/>
            <a:ext cx="1718473" cy="452881"/>
          </a:xfrm>
          <a:prstGeom prst="rect">
            <a:avLst/>
          </a:prstGeom>
          <a:noFill/>
        </p:spPr>
        <p:txBody>
          <a:bodyPr wrap="square" lIns="0" rtlCol="0">
            <a:spAutoFit/>
          </a:bodyPr>
          <a:lstStyle/>
          <a:p>
            <a:pPr algn="ctr">
              <a:lnSpc>
                <a:spcPct val="130000"/>
              </a:lnSpc>
            </a:pPr>
            <a:r>
              <a:rPr lang="zh-CN" altLang="en-US" sz="2000" b="1" spc="130" dirty="0">
                <a:solidFill>
                  <a:schemeClr val="tx1">
                    <a:lumMod val="95000"/>
                    <a:lumOff val="5000"/>
                  </a:schemeClr>
                </a:solidFill>
                <a:latin typeface="+mj-ea"/>
                <a:ea typeface="+mj-ea"/>
              </a:rPr>
              <a:t>微调部署</a:t>
            </a:r>
          </a:p>
        </p:txBody>
      </p:sp>
      <p:sp>
        <p:nvSpPr>
          <p:cNvPr id="35" name="文本框 34">
            <a:extLst>
              <a:ext uri="{FF2B5EF4-FFF2-40B4-BE49-F238E27FC236}">
                <a16:creationId xmlns:a16="http://schemas.microsoft.com/office/drawing/2014/main" id="{CAD682D4-0C02-70ED-93D9-CC8C5F6189E2}"/>
              </a:ext>
            </a:extLst>
          </p:cNvPr>
          <p:cNvSpPr txBox="1"/>
          <p:nvPr/>
        </p:nvSpPr>
        <p:spPr>
          <a:xfrm>
            <a:off x="1019201" y="3806700"/>
            <a:ext cx="1895854" cy="1857753"/>
          </a:xfrm>
          <a:prstGeom prst="rect">
            <a:avLst/>
          </a:prstGeom>
          <a:noFill/>
        </p:spPr>
        <p:txBody>
          <a:bodyPr wrap="square" lIns="0" rIns="0" rtlCol="0">
            <a:spAutoFit/>
          </a:bodyPr>
          <a:lstStyle/>
          <a:p>
            <a:pPr algn="ctr">
              <a:lnSpc>
                <a:spcPct val="130000"/>
              </a:lnSpc>
            </a:pPr>
            <a:r>
              <a:rPr lang="zh-CN" altLang="en-US" spc="130" dirty="0">
                <a:solidFill>
                  <a:schemeClr val="tx1">
                    <a:lumMod val="75000"/>
                    <a:lumOff val="25000"/>
                  </a:schemeClr>
                </a:solidFill>
                <a:latin typeface="+mj-ea"/>
                <a:ea typeface="+mj-ea"/>
              </a:rPr>
              <a:t>将认知行为疗法以及人本主义心理学的理论框架予以融合，重构高质量对话数据</a:t>
            </a:r>
          </a:p>
        </p:txBody>
      </p:sp>
      <p:sp>
        <p:nvSpPr>
          <p:cNvPr id="44" name="文本框 43">
            <a:extLst>
              <a:ext uri="{FF2B5EF4-FFF2-40B4-BE49-F238E27FC236}">
                <a16:creationId xmlns:a16="http://schemas.microsoft.com/office/drawing/2014/main" id="{EFCF7282-82D9-05BF-C4BD-B777D7E265D1}"/>
              </a:ext>
            </a:extLst>
          </p:cNvPr>
          <p:cNvSpPr txBox="1"/>
          <p:nvPr/>
        </p:nvSpPr>
        <p:spPr>
          <a:xfrm>
            <a:off x="6523198" y="3174590"/>
            <a:ext cx="1895854" cy="2577950"/>
          </a:xfrm>
          <a:prstGeom prst="rect">
            <a:avLst/>
          </a:prstGeom>
          <a:noFill/>
        </p:spPr>
        <p:txBody>
          <a:bodyPr wrap="square" lIns="0" rIns="0" rtlCol="0">
            <a:spAutoFit/>
          </a:bodyPr>
          <a:lstStyle/>
          <a:p>
            <a:pPr algn="ctr">
              <a:lnSpc>
                <a:spcPct val="130000"/>
              </a:lnSpc>
            </a:pPr>
            <a:r>
              <a:rPr lang="zh-CN" altLang="en-US" spc="130" dirty="0">
                <a:solidFill>
                  <a:schemeClr val="tx1">
                    <a:lumMod val="75000"/>
                    <a:lumOff val="25000"/>
                  </a:schemeClr>
                </a:solidFill>
                <a:latin typeface="+mj-ea"/>
                <a:ea typeface="+mj-ea"/>
              </a:rPr>
              <a:t>解决了之前评价指标下模型出现的“高分低能”现象，消除人类专家评审的偏见与片面性，得到多轮数据集</a:t>
            </a:r>
          </a:p>
        </p:txBody>
      </p:sp>
      <p:sp>
        <p:nvSpPr>
          <p:cNvPr id="45" name="文本框 44">
            <a:extLst>
              <a:ext uri="{FF2B5EF4-FFF2-40B4-BE49-F238E27FC236}">
                <a16:creationId xmlns:a16="http://schemas.microsoft.com/office/drawing/2014/main" id="{6F976ACE-9219-C383-9635-BD4E3830121E}"/>
              </a:ext>
            </a:extLst>
          </p:cNvPr>
          <p:cNvSpPr txBox="1"/>
          <p:nvPr/>
        </p:nvSpPr>
        <p:spPr>
          <a:xfrm>
            <a:off x="9276945" y="2842268"/>
            <a:ext cx="1895854" cy="2577950"/>
          </a:xfrm>
          <a:prstGeom prst="rect">
            <a:avLst/>
          </a:prstGeom>
          <a:noFill/>
        </p:spPr>
        <p:txBody>
          <a:bodyPr wrap="square" lIns="0" rIns="0" rtlCol="0">
            <a:spAutoFit/>
          </a:bodyPr>
          <a:lstStyle/>
          <a:p>
            <a:pPr algn="ctr">
              <a:lnSpc>
                <a:spcPct val="130000"/>
              </a:lnSpc>
            </a:pPr>
            <a:r>
              <a:rPr lang="zh-CN" altLang="en-US" spc="130" dirty="0">
                <a:solidFill>
                  <a:schemeClr val="tx1">
                    <a:lumMod val="75000"/>
                    <a:lumOff val="25000"/>
                  </a:schemeClr>
                </a:solidFill>
                <a:latin typeface="+mj-ea"/>
                <a:ea typeface="+mj-ea"/>
              </a:rPr>
              <a:t>采用 </a:t>
            </a:r>
            <a:r>
              <a:rPr lang="en-US" altLang="zh-CN" spc="130" dirty="0" err="1">
                <a:solidFill>
                  <a:schemeClr val="tx1">
                    <a:lumMod val="75000"/>
                    <a:lumOff val="25000"/>
                  </a:schemeClr>
                </a:solidFill>
                <a:ea typeface="+mj-ea"/>
              </a:rPr>
              <a:t>InternLM</a:t>
            </a:r>
            <a:r>
              <a:rPr lang="zh-CN" altLang="en-US" spc="130" dirty="0">
                <a:solidFill>
                  <a:schemeClr val="tx1">
                    <a:lumMod val="75000"/>
                    <a:lumOff val="25000"/>
                  </a:schemeClr>
                </a:solidFill>
                <a:ea typeface="+mj-ea"/>
              </a:rPr>
              <a:t> </a:t>
            </a:r>
            <a:r>
              <a:rPr lang="zh-CN" altLang="en-US" spc="130" dirty="0">
                <a:solidFill>
                  <a:schemeClr val="tx1">
                    <a:lumMod val="75000"/>
                    <a:lumOff val="25000"/>
                  </a:schemeClr>
                </a:solidFill>
                <a:latin typeface="+mj-ea"/>
                <a:ea typeface="+mj-ea"/>
              </a:rPr>
              <a:t>大模型作为基础模型在单卡</a:t>
            </a:r>
            <a:r>
              <a:rPr lang="en-US" altLang="zh-CN" spc="130" dirty="0">
                <a:solidFill>
                  <a:schemeClr val="tx1">
                    <a:lumMod val="75000"/>
                    <a:lumOff val="25000"/>
                  </a:schemeClr>
                </a:solidFill>
                <a:ea typeface="+mj-ea"/>
              </a:rPr>
              <a:t>A100</a:t>
            </a:r>
            <a:r>
              <a:rPr lang="zh-CN" altLang="en-US" spc="130" dirty="0">
                <a:solidFill>
                  <a:schemeClr val="tx1">
                    <a:lumMod val="75000"/>
                    <a:lumOff val="25000"/>
                  </a:schemeClr>
                </a:solidFill>
                <a:ea typeface="+mj-ea"/>
              </a:rPr>
              <a:t>上使</a:t>
            </a:r>
            <a:r>
              <a:rPr lang="zh-CN" altLang="en-US" spc="130" dirty="0">
                <a:solidFill>
                  <a:schemeClr val="tx1">
                    <a:lumMod val="75000"/>
                    <a:lumOff val="25000"/>
                  </a:schemeClr>
                </a:solidFill>
                <a:latin typeface="+mj-ea"/>
                <a:ea typeface="+mj-ea"/>
              </a:rPr>
              <a:t>用 </a:t>
            </a:r>
            <a:r>
              <a:rPr lang="en-US" altLang="zh-CN" spc="130" dirty="0" err="1">
                <a:solidFill>
                  <a:schemeClr val="tx1">
                    <a:lumMod val="75000"/>
                    <a:lumOff val="25000"/>
                  </a:schemeClr>
                </a:solidFill>
                <a:ea typeface="+mj-ea"/>
              </a:rPr>
              <a:t>Xtuner</a:t>
            </a:r>
            <a:r>
              <a:rPr lang="zh-CN" altLang="en-US" spc="130" dirty="0">
                <a:solidFill>
                  <a:schemeClr val="tx1">
                    <a:lumMod val="75000"/>
                    <a:lumOff val="25000"/>
                  </a:schemeClr>
                </a:solidFill>
                <a:ea typeface="+mj-ea"/>
              </a:rPr>
              <a:t> </a:t>
            </a:r>
            <a:r>
              <a:rPr lang="zh-CN" altLang="en-US" spc="130" dirty="0">
                <a:solidFill>
                  <a:schemeClr val="tx1">
                    <a:lumMod val="75000"/>
                    <a:lumOff val="25000"/>
                  </a:schemeClr>
                </a:solidFill>
                <a:latin typeface="+mj-ea"/>
                <a:ea typeface="+mj-ea"/>
              </a:rPr>
              <a:t>微调，</a:t>
            </a:r>
            <a:r>
              <a:rPr lang="en-US" altLang="zh-CN" spc="130" dirty="0" err="1">
                <a:solidFill>
                  <a:schemeClr val="tx1">
                    <a:lumMod val="75000"/>
                    <a:lumOff val="25000"/>
                  </a:schemeClr>
                </a:solidFill>
                <a:ea typeface="+mj-ea"/>
              </a:rPr>
              <a:t>LMDeploy</a:t>
            </a:r>
            <a:r>
              <a:rPr lang="zh-CN" altLang="en-US" spc="130" dirty="0">
                <a:solidFill>
                  <a:schemeClr val="tx1">
                    <a:lumMod val="75000"/>
                    <a:lumOff val="25000"/>
                  </a:schemeClr>
                </a:solidFill>
                <a:ea typeface="+mj-ea"/>
              </a:rPr>
              <a:t> 量化</a:t>
            </a:r>
            <a:r>
              <a:rPr lang="zh-CN" altLang="en-US" spc="130" dirty="0">
                <a:solidFill>
                  <a:schemeClr val="tx1">
                    <a:lumMod val="75000"/>
                    <a:lumOff val="25000"/>
                  </a:schemeClr>
                </a:solidFill>
                <a:latin typeface="+mj-ea"/>
                <a:ea typeface="+mj-ea"/>
              </a:rPr>
              <a:t>部署，最终有效提升模型性能</a:t>
            </a:r>
          </a:p>
        </p:txBody>
      </p:sp>
      <p:sp>
        <p:nvSpPr>
          <p:cNvPr id="37" name="text-book-outline-with-bookmark_28602">
            <a:extLst>
              <a:ext uri="{FF2B5EF4-FFF2-40B4-BE49-F238E27FC236}">
                <a16:creationId xmlns:a16="http://schemas.microsoft.com/office/drawing/2014/main" id="{ABAE9995-B379-CD17-F782-B8C4ED170DC1}"/>
              </a:ext>
            </a:extLst>
          </p:cNvPr>
          <p:cNvSpPr>
            <a:spLocks noChangeAspect="1"/>
          </p:cNvSpPr>
          <p:nvPr/>
        </p:nvSpPr>
        <p:spPr bwMode="auto">
          <a:xfrm>
            <a:off x="7320975" y="2267569"/>
            <a:ext cx="300300" cy="362284"/>
          </a:xfrm>
          <a:custGeom>
            <a:avLst/>
            <a:gdLst>
              <a:gd name="T0" fmla="*/ 3002 w 3074"/>
              <a:gd name="T1" fmla="*/ 345 h 3714"/>
              <a:gd name="T2" fmla="*/ 2752 w 3074"/>
              <a:gd name="T3" fmla="*/ 345 h 3714"/>
              <a:gd name="T4" fmla="*/ 2752 w 3074"/>
              <a:gd name="T5" fmla="*/ 72 h 3714"/>
              <a:gd name="T6" fmla="*/ 2681 w 3074"/>
              <a:gd name="T7" fmla="*/ 0 h 3714"/>
              <a:gd name="T8" fmla="*/ 244 w 3074"/>
              <a:gd name="T9" fmla="*/ 0 h 3714"/>
              <a:gd name="T10" fmla="*/ 0 w 3074"/>
              <a:gd name="T11" fmla="*/ 244 h 3714"/>
              <a:gd name="T12" fmla="*/ 0 w 3074"/>
              <a:gd name="T13" fmla="*/ 3469 h 3714"/>
              <a:gd name="T14" fmla="*/ 244 w 3074"/>
              <a:gd name="T15" fmla="*/ 3714 h 3714"/>
              <a:gd name="T16" fmla="*/ 3002 w 3074"/>
              <a:gd name="T17" fmla="*/ 3714 h 3714"/>
              <a:gd name="T18" fmla="*/ 3074 w 3074"/>
              <a:gd name="T19" fmla="*/ 3642 h 3714"/>
              <a:gd name="T20" fmla="*/ 3074 w 3074"/>
              <a:gd name="T21" fmla="*/ 417 h 3714"/>
              <a:gd name="T22" fmla="*/ 3002 w 3074"/>
              <a:gd name="T23" fmla="*/ 345 h 3714"/>
              <a:gd name="T24" fmla="*/ 244 w 3074"/>
              <a:gd name="T25" fmla="*/ 143 h 3714"/>
              <a:gd name="T26" fmla="*/ 2609 w 3074"/>
              <a:gd name="T27" fmla="*/ 143 h 3714"/>
              <a:gd name="T28" fmla="*/ 2609 w 3074"/>
              <a:gd name="T29" fmla="*/ 345 h 3714"/>
              <a:gd name="T30" fmla="*/ 2421 w 3074"/>
              <a:gd name="T31" fmla="*/ 345 h 3714"/>
              <a:gd name="T32" fmla="*/ 1704 w 3074"/>
              <a:gd name="T33" fmla="*/ 345 h 3714"/>
              <a:gd name="T34" fmla="*/ 244 w 3074"/>
              <a:gd name="T35" fmla="*/ 345 h 3714"/>
              <a:gd name="T36" fmla="*/ 143 w 3074"/>
              <a:gd name="T37" fmla="*/ 244 h 3714"/>
              <a:gd name="T38" fmla="*/ 244 w 3074"/>
              <a:gd name="T39" fmla="*/ 143 h 3714"/>
              <a:gd name="T40" fmla="*/ 1776 w 3074"/>
              <a:gd name="T41" fmla="*/ 488 h 3714"/>
              <a:gd name="T42" fmla="*/ 2349 w 3074"/>
              <a:gd name="T43" fmla="*/ 488 h 3714"/>
              <a:gd name="T44" fmla="*/ 2349 w 3074"/>
              <a:gd name="T45" fmla="*/ 1670 h 3714"/>
              <a:gd name="T46" fmla="*/ 2103 w 3074"/>
              <a:gd name="T47" fmla="*/ 1504 h 3714"/>
              <a:gd name="T48" fmla="*/ 2063 w 3074"/>
              <a:gd name="T49" fmla="*/ 1492 h 3714"/>
              <a:gd name="T50" fmla="*/ 2022 w 3074"/>
              <a:gd name="T51" fmla="*/ 1504 h 3714"/>
              <a:gd name="T52" fmla="*/ 1776 w 3074"/>
              <a:gd name="T53" fmla="*/ 1670 h 3714"/>
              <a:gd name="T54" fmla="*/ 1776 w 3074"/>
              <a:gd name="T55" fmla="*/ 488 h 3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74" h="3714">
                <a:moveTo>
                  <a:pt x="3002" y="345"/>
                </a:moveTo>
                <a:lnTo>
                  <a:pt x="2752" y="345"/>
                </a:lnTo>
                <a:lnTo>
                  <a:pt x="2752" y="72"/>
                </a:lnTo>
                <a:cubicBezTo>
                  <a:pt x="2752" y="32"/>
                  <a:pt x="2720" y="0"/>
                  <a:pt x="2681" y="0"/>
                </a:cubicBezTo>
                <a:lnTo>
                  <a:pt x="244" y="0"/>
                </a:lnTo>
                <a:cubicBezTo>
                  <a:pt x="109" y="0"/>
                  <a:pt x="0" y="110"/>
                  <a:pt x="0" y="244"/>
                </a:cubicBezTo>
                <a:lnTo>
                  <a:pt x="0" y="3469"/>
                </a:lnTo>
                <a:cubicBezTo>
                  <a:pt x="0" y="3604"/>
                  <a:pt x="109" y="3714"/>
                  <a:pt x="244" y="3714"/>
                </a:cubicBezTo>
                <a:lnTo>
                  <a:pt x="3002" y="3714"/>
                </a:lnTo>
                <a:cubicBezTo>
                  <a:pt x="3042" y="3714"/>
                  <a:pt x="3074" y="3681"/>
                  <a:pt x="3074" y="3642"/>
                </a:cubicBezTo>
                <a:lnTo>
                  <a:pt x="3074" y="417"/>
                </a:lnTo>
                <a:cubicBezTo>
                  <a:pt x="3074" y="377"/>
                  <a:pt x="3042" y="345"/>
                  <a:pt x="3002" y="345"/>
                </a:cubicBezTo>
                <a:close/>
                <a:moveTo>
                  <a:pt x="244" y="143"/>
                </a:moveTo>
                <a:lnTo>
                  <a:pt x="2609" y="143"/>
                </a:lnTo>
                <a:lnTo>
                  <a:pt x="2609" y="345"/>
                </a:lnTo>
                <a:lnTo>
                  <a:pt x="2421" y="345"/>
                </a:lnTo>
                <a:lnTo>
                  <a:pt x="1704" y="345"/>
                </a:lnTo>
                <a:lnTo>
                  <a:pt x="244" y="345"/>
                </a:lnTo>
                <a:cubicBezTo>
                  <a:pt x="188" y="345"/>
                  <a:pt x="143" y="300"/>
                  <a:pt x="143" y="244"/>
                </a:cubicBezTo>
                <a:cubicBezTo>
                  <a:pt x="143" y="189"/>
                  <a:pt x="188" y="143"/>
                  <a:pt x="244" y="143"/>
                </a:cubicBezTo>
                <a:close/>
                <a:moveTo>
                  <a:pt x="1776" y="488"/>
                </a:moveTo>
                <a:lnTo>
                  <a:pt x="2349" y="488"/>
                </a:lnTo>
                <a:lnTo>
                  <a:pt x="2349" y="1670"/>
                </a:lnTo>
                <a:lnTo>
                  <a:pt x="2103" y="1504"/>
                </a:lnTo>
                <a:cubicBezTo>
                  <a:pt x="2091" y="1496"/>
                  <a:pt x="2077" y="1492"/>
                  <a:pt x="2063" y="1492"/>
                </a:cubicBezTo>
                <a:cubicBezTo>
                  <a:pt x="2048" y="1492"/>
                  <a:pt x="2035" y="1496"/>
                  <a:pt x="2022" y="1504"/>
                </a:cubicBezTo>
                <a:lnTo>
                  <a:pt x="1776" y="1670"/>
                </a:lnTo>
                <a:lnTo>
                  <a:pt x="1776" y="488"/>
                </a:lnTo>
                <a:close/>
              </a:path>
            </a:pathLst>
          </a:custGeom>
          <a:solidFill>
            <a:schemeClr val="accent1"/>
          </a:solidFill>
          <a:ln>
            <a:noFill/>
          </a:ln>
        </p:spPr>
        <p:txBody>
          <a:bodyPr/>
          <a:lstStyle/>
          <a:p>
            <a:endParaRPr lang="en-CN"/>
          </a:p>
        </p:txBody>
      </p:sp>
      <p:sp>
        <p:nvSpPr>
          <p:cNvPr id="41" name="intelligence_66143">
            <a:extLst>
              <a:ext uri="{FF2B5EF4-FFF2-40B4-BE49-F238E27FC236}">
                <a16:creationId xmlns:a16="http://schemas.microsoft.com/office/drawing/2014/main" id="{9578D9F7-B928-DD29-8C52-DAF0E995820A}"/>
              </a:ext>
            </a:extLst>
          </p:cNvPr>
          <p:cNvSpPr>
            <a:spLocks noChangeAspect="1"/>
          </p:cNvSpPr>
          <p:nvPr/>
        </p:nvSpPr>
        <p:spPr bwMode="auto">
          <a:xfrm>
            <a:off x="4563493" y="2592194"/>
            <a:ext cx="306998" cy="359534"/>
          </a:xfrm>
          <a:custGeom>
            <a:avLst/>
            <a:gdLst>
              <a:gd name="connsiteX0" fmla="*/ 220247 w 519074"/>
              <a:gd name="connsiteY0" fmla="*/ 135608 h 607902"/>
              <a:gd name="connsiteX1" fmla="*/ 265974 w 519074"/>
              <a:gd name="connsiteY1" fmla="*/ 181264 h 607902"/>
              <a:gd name="connsiteX2" fmla="*/ 220247 w 519074"/>
              <a:gd name="connsiteY2" fmla="*/ 226920 h 607902"/>
              <a:gd name="connsiteX3" fmla="*/ 174521 w 519074"/>
              <a:gd name="connsiteY3" fmla="*/ 181264 h 607902"/>
              <a:gd name="connsiteX4" fmla="*/ 220247 w 519074"/>
              <a:gd name="connsiteY4" fmla="*/ 135608 h 607902"/>
              <a:gd name="connsiteX5" fmla="*/ 212236 w 519074"/>
              <a:gd name="connsiteY5" fmla="*/ 59615 h 607902"/>
              <a:gd name="connsiteX6" fmla="*/ 202277 w 519074"/>
              <a:gd name="connsiteY6" fmla="*/ 66210 h 607902"/>
              <a:gd name="connsiteX7" fmla="*/ 191760 w 519074"/>
              <a:gd name="connsiteY7" fmla="*/ 91321 h 607902"/>
              <a:gd name="connsiteX8" fmla="*/ 185714 w 519074"/>
              <a:gd name="connsiteY8" fmla="*/ 97206 h 607902"/>
              <a:gd name="connsiteX9" fmla="*/ 185054 w 519074"/>
              <a:gd name="connsiteY9" fmla="*/ 97459 h 607902"/>
              <a:gd name="connsiteX10" fmla="*/ 176924 w 519074"/>
              <a:gd name="connsiteY10" fmla="*/ 97459 h 607902"/>
              <a:gd name="connsiteX11" fmla="*/ 151521 w 519074"/>
              <a:gd name="connsiteY11" fmla="*/ 87263 h 607902"/>
              <a:gd name="connsiteX12" fmla="*/ 139886 w 519074"/>
              <a:gd name="connsiteY12" fmla="*/ 89647 h 607902"/>
              <a:gd name="connsiteX13" fmla="*/ 128403 w 519074"/>
              <a:gd name="connsiteY13" fmla="*/ 101061 h 607902"/>
              <a:gd name="connsiteX14" fmla="*/ 126066 w 519074"/>
              <a:gd name="connsiteY14" fmla="*/ 112780 h 607902"/>
              <a:gd name="connsiteX15" fmla="*/ 136329 w 519074"/>
              <a:gd name="connsiteY15" fmla="*/ 137739 h 607902"/>
              <a:gd name="connsiteX16" fmla="*/ 136329 w 519074"/>
              <a:gd name="connsiteY16" fmla="*/ 145906 h 607902"/>
              <a:gd name="connsiteX17" fmla="*/ 136024 w 519074"/>
              <a:gd name="connsiteY17" fmla="*/ 146870 h 607902"/>
              <a:gd name="connsiteX18" fmla="*/ 130181 w 519074"/>
              <a:gd name="connsiteY18" fmla="*/ 152806 h 607902"/>
              <a:gd name="connsiteX19" fmla="*/ 105133 w 519074"/>
              <a:gd name="connsiteY19" fmla="*/ 163510 h 607902"/>
              <a:gd name="connsiteX20" fmla="*/ 98528 w 519074"/>
              <a:gd name="connsiteY20" fmla="*/ 173351 h 607902"/>
              <a:gd name="connsiteX21" fmla="*/ 98528 w 519074"/>
              <a:gd name="connsiteY21" fmla="*/ 173402 h 607902"/>
              <a:gd name="connsiteX22" fmla="*/ 98630 w 519074"/>
              <a:gd name="connsiteY22" fmla="*/ 173402 h 607902"/>
              <a:gd name="connsiteX23" fmla="*/ 98630 w 519074"/>
              <a:gd name="connsiteY23" fmla="*/ 189534 h 607902"/>
              <a:gd name="connsiteX24" fmla="*/ 105235 w 519074"/>
              <a:gd name="connsiteY24" fmla="*/ 199477 h 607902"/>
              <a:gd name="connsiteX25" fmla="*/ 130181 w 519074"/>
              <a:gd name="connsiteY25" fmla="*/ 209826 h 607902"/>
              <a:gd name="connsiteX26" fmla="*/ 136075 w 519074"/>
              <a:gd name="connsiteY26" fmla="*/ 215812 h 607902"/>
              <a:gd name="connsiteX27" fmla="*/ 136482 w 519074"/>
              <a:gd name="connsiteY27" fmla="*/ 216725 h 607902"/>
              <a:gd name="connsiteX28" fmla="*/ 136532 w 519074"/>
              <a:gd name="connsiteY28" fmla="*/ 224943 h 607902"/>
              <a:gd name="connsiteX29" fmla="*/ 126371 w 519074"/>
              <a:gd name="connsiteY29" fmla="*/ 250156 h 607902"/>
              <a:gd name="connsiteX30" fmla="*/ 128759 w 519074"/>
              <a:gd name="connsiteY30" fmla="*/ 261773 h 607902"/>
              <a:gd name="connsiteX31" fmla="*/ 140191 w 519074"/>
              <a:gd name="connsiteY31" fmla="*/ 273238 h 607902"/>
              <a:gd name="connsiteX32" fmla="*/ 151927 w 519074"/>
              <a:gd name="connsiteY32" fmla="*/ 275572 h 607902"/>
              <a:gd name="connsiteX33" fmla="*/ 177077 w 519074"/>
              <a:gd name="connsiteY33" fmla="*/ 265223 h 607902"/>
              <a:gd name="connsiteX34" fmla="*/ 185206 w 519074"/>
              <a:gd name="connsiteY34" fmla="*/ 265223 h 607902"/>
              <a:gd name="connsiteX35" fmla="*/ 185867 w 519074"/>
              <a:gd name="connsiteY35" fmla="*/ 265476 h 607902"/>
              <a:gd name="connsiteX36" fmla="*/ 191964 w 519074"/>
              <a:gd name="connsiteY36" fmla="*/ 271310 h 607902"/>
              <a:gd name="connsiteX37" fmla="*/ 202735 w 519074"/>
              <a:gd name="connsiteY37" fmla="*/ 296472 h 607902"/>
              <a:gd name="connsiteX38" fmla="*/ 212642 w 519074"/>
              <a:gd name="connsiteY38" fmla="*/ 303016 h 607902"/>
              <a:gd name="connsiteX39" fmla="*/ 228799 w 519074"/>
              <a:gd name="connsiteY39" fmla="*/ 303016 h 607902"/>
              <a:gd name="connsiteX40" fmla="*/ 238757 w 519074"/>
              <a:gd name="connsiteY40" fmla="*/ 296421 h 607902"/>
              <a:gd name="connsiteX41" fmla="*/ 249224 w 519074"/>
              <a:gd name="connsiteY41" fmla="*/ 271057 h 607902"/>
              <a:gd name="connsiteX42" fmla="*/ 255117 w 519074"/>
              <a:gd name="connsiteY42" fmla="*/ 265223 h 607902"/>
              <a:gd name="connsiteX43" fmla="*/ 255575 w 519074"/>
              <a:gd name="connsiteY43" fmla="*/ 265020 h 607902"/>
              <a:gd name="connsiteX44" fmla="*/ 263704 w 519074"/>
              <a:gd name="connsiteY44" fmla="*/ 264969 h 607902"/>
              <a:gd name="connsiteX45" fmla="*/ 289463 w 519074"/>
              <a:gd name="connsiteY45" fmla="*/ 275216 h 607902"/>
              <a:gd name="connsiteX46" fmla="*/ 301098 w 519074"/>
              <a:gd name="connsiteY46" fmla="*/ 272883 h 607902"/>
              <a:gd name="connsiteX47" fmla="*/ 312530 w 519074"/>
              <a:gd name="connsiteY47" fmla="*/ 261418 h 607902"/>
              <a:gd name="connsiteX48" fmla="*/ 314918 w 519074"/>
              <a:gd name="connsiteY48" fmla="*/ 249750 h 607902"/>
              <a:gd name="connsiteX49" fmla="*/ 304350 w 519074"/>
              <a:gd name="connsiteY49" fmla="*/ 224284 h 607902"/>
              <a:gd name="connsiteX50" fmla="*/ 304299 w 519074"/>
              <a:gd name="connsiteY50" fmla="*/ 216268 h 607902"/>
              <a:gd name="connsiteX51" fmla="*/ 304401 w 519074"/>
              <a:gd name="connsiteY51" fmla="*/ 215913 h 607902"/>
              <a:gd name="connsiteX52" fmla="*/ 310244 w 519074"/>
              <a:gd name="connsiteY52" fmla="*/ 209978 h 607902"/>
              <a:gd name="connsiteX53" fmla="*/ 335851 w 519074"/>
              <a:gd name="connsiteY53" fmla="*/ 199071 h 607902"/>
              <a:gd name="connsiteX54" fmla="*/ 342405 w 519074"/>
              <a:gd name="connsiteY54" fmla="*/ 189179 h 607902"/>
              <a:gd name="connsiteX55" fmla="*/ 342405 w 519074"/>
              <a:gd name="connsiteY55" fmla="*/ 173047 h 607902"/>
              <a:gd name="connsiteX56" fmla="*/ 335800 w 519074"/>
              <a:gd name="connsiteY56" fmla="*/ 163104 h 607902"/>
              <a:gd name="connsiteX57" fmla="*/ 310295 w 519074"/>
              <a:gd name="connsiteY57" fmla="*/ 152450 h 607902"/>
              <a:gd name="connsiteX58" fmla="*/ 304401 w 519074"/>
              <a:gd name="connsiteY58" fmla="*/ 146464 h 607902"/>
              <a:gd name="connsiteX59" fmla="*/ 304350 w 519074"/>
              <a:gd name="connsiteY59" fmla="*/ 146261 h 607902"/>
              <a:gd name="connsiteX60" fmla="*/ 304248 w 519074"/>
              <a:gd name="connsiteY60" fmla="*/ 138145 h 607902"/>
              <a:gd name="connsiteX61" fmla="*/ 314562 w 519074"/>
              <a:gd name="connsiteY61" fmla="*/ 112425 h 607902"/>
              <a:gd name="connsiteX62" fmla="*/ 312174 w 519074"/>
              <a:gd name="connsiteY62" fmla="*/ 100808 h 607902"/>
              <a:gd name="connsiteX63" fmla="*/ 300743 w 519074"/>
              <a:gd name="connsiteY63" fmla="*/ 89343 h 607902"/>
              <a:gd name="connsiteX64" fmla="*/ 289006 w 519074"/>
              <a:gd name="connsiteY64" fmla="*/ 87009 h 607902"/>
              <a:gd name="connsiteX65" fmla="*/ 263704 w 519074"/>
              <a:gd name="connsiteY65" fmla="*/ 97409 h 607902"/>
              <a:gd name="connsiteX66" fmla="*/ 255422 w 519074"/>
              <a:gd name="connsiteY66" fmla="*/ 97409 h 607902"/>
              <a:gd name="connsiteX67" fmla="*/ 255016 w 519074"/>
              <a:gd name="connsiteY67" fmla="*/ 97257 h 607902"/>
              <a:gd name="connsiteX68" fmla="*/ 249122 w 519074"/>
              <a:gd name="connsiteY68" fmla="*/ 91524 h 607902"/>
              <a:gd name="connsiteX69" fmla="*/ 238300 w 519074"/>
              <a:gd name="connsiteY69" fmla="*/ 66159 h 607902"/>
              <a:gd name="connsiteX70" fmla="*/ 228393 w 519074"/>
              <a:gd name="connsiteY70" fmla="*/ 59615 h 607902"/>
              <a:gd name="connsiteX71" fmla="*/ 227935 w 519074"/>
              <a:gd name="connsiteY71" fmla="*/ 8 h 607902"/>
              <a:gd name="connsiteX72" fmla="*/ 459669 w 519074"/>
              <a:gd name="connsiteY72" fmla="*/ 229458 h 607902"/>
              <a:gd name="connsiteX73" fmla="*/ 474099 w 519074"/>
              <a:gd name="connsiteY73" fmla="*/ 287341 h 607902"/>
              <a:gd name="connsiteX74" fmla="*/ 516625 w 519074"/>
              <a:gd name="connsiteY74" fmla="*/ 367443 h 607902"/>
              <a:gd name="connsiteX75" fmla="*/ 498689 w 519074"/>
              <a:gd name="connsiteY75" fmla="*/ 397779 h 607902"/>
              <a:gd name="connsiteX76" fmla="*/ 459720 w 519074"/>
              <a:gd name="connsiteY76" fmla="*/ 398540 h 607902"/>
              <a:gd name="connsiteX77" fmla="*/ 459720 w 519074"/>
              <a:gd name="connsiteY77" fmla="*/ 483107 h 607902"/>
              <a:gd name="connsiteX78" fmla="*/ 411402 w 519074"/>
              <a:gd name="connsiteY78" fmla="*/ 531402 h 607902"/>
              <a:gd name="connsiteX79" fmla="*/ 344844 w 519074"/>
              <a:gd name="connsiteY79" fmla="*/ 531402 h 607902"/>
              <a:gd name="connsiteX80" fmla="*/ 344844 w 519074"/>
              <a:gd name="connsiteY80" fmla="*/ 590958 h 607902"/>
              <a:gd name="connsiteX81" fmla="*/ 327925 w 519074"/>
              <a:gd name="connsiteY81" fmla="*/ 607902 h 607902"/>
              <a:gd name="connsiteX82" fmla="*/ 89688 w 519074"/>
              <a:gd name="connsiteY82" fmla="*/ 607902 h 607902"/>
              <a:gd name="connsiteX83" fmla="*/ 72718 w 519074"/>
              <a:gd name="connsiteY83" fmla="*/ 590958 h 607902"/>
              <a:gd name="connsiteX84" fmla="*/ 72718 w 519074"/>
              <a:gd name="connsiteY84" fmla="*/ 529829 h 607902"/>
              <a:gd name="connsiteX85" fmla="*/ 25111 w 519074"/>
              <a:gd name="connsiteY85" fmla="*/ 333657 h 607902"/>
              <a:gd name="connsiteX86" fmla="*/ 12 w 519074"/>
              <a:gd name="connsiteY86" fmla="*/ 231792 h 607902"/>
              <a:gd name="connsiteX87" fmla="*/ 227935 w 519074"/>
              <a:gd name="connsiteY87" fmla="*/ 8 h 60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19074" h="607902">
                <a:moveTo>
                  <a:pt x="220247" y="135608"/>
                </a:moveTo>
                <a:cubicBezTo>
                  <a:pt x="245549" y="135608"/>
                  <a:pt x="265974" y="156052"/>
                  <a:pt x="265974" y="181264"/>
                </a:cubicBezTo>
                <a:cubicBezTo>
                  <a:pt x="265974" y="206527"/>
                  <a:pt x="245499" y="226920"/>
                  <a:pt x="220247" y="226920"/>
                </a:cubicBezTo>
                <a:cubicBezTo>
                  <a:pt x="194996" y="226920"/>
                  <a:pt x="174521" y="206426"/>
                  <a:pt x="174521" y="181264"/>
                </a:cubicBezTo>
                <a:cubicBezTo>
                  <a:pt x="174521" y="156052"/>
                  <a:pt x="194996" y="135608"/>
                  <a:pt x="220247" y="135608"/>
                </a:cubicBezTo>
                <a:close/>
                <a:moveTo>
                  <a:pt x="212236" y="59615"/>
                </a:moveTo>
                <a:cubicBezTo>
                  <a:pt x="207866" y="59615"/>
                  <a:pt x="203954" y="62253"/>
                  <a:pt x="202277" y="66210"/>
                </a:cubicBezTo>
                <a:lnTo>
                  <a:pt x="191760" y="91321"/>
                </a:lnTo>
                <a:cubicBezTo>
                  <a:pt x="190592" y="94010"/>
                  <a:pt x="188458" y="96140"/>
                  <a:pt x="185714" y="97206"/>
                </a:cubicBezTo>
                <a:cubicBezTo>
                  <a:pt x="185511" y="97257"/>
                  <a:pt x="185257" y="97409"/>
                  <a:pt x="185054" y="97459"/>
                </a:cubicBezTo>
                <a:cubicBezTo>
                  <a:pt x="182412" y="98474"/>
                  <a:pt x="179516" y="98474"/>
                  <a:pt x="176924" y="97459"/>
                </a:cubicBezTo>
                <a:lnTo>
                  <a:pt x="151521" y="87263"/>
                </a:lnTo>
                <a:cubicBezTo>
                  <a:pt x="147507" y="85639"/>
                  <a:pt x="142934" y="86603"/>
                  <a:pt x="139886" y="89647"/>
                </a:cubicBezTo>
                <a:lnTo>
                  <a:pt x="128403" y="101061"/>
                </a:lnTo>
                <a:cubicBezTo>
                  <a:pt x="125304" y="104105"/>
                  <a:pt x="124440" y="108772"/>
                  <a:pt x="126066" y="112780"/>
                </a:cubicBezTo>
                <a:lnTo>
                  <a:pt x="136329" y="137739"/>
                </a:lnTo>
                <a:cubicBezTo>
                  <a:pt x="137447" y="140377"/>
                  <a:pt x="137447" y="143268"/>
                  <a:pt x="136329" y="145906"/>
                </a:cubicBezTo>
                <a:cubicBezTo>
                  <a:pt x="136278" y="146261"/>
                  <a:pt x="136126" y="146515"/>
                  <a:pt x="136024" y="146870"/>
                </a:cubicBezTo>
                <a:cubicBezTo>
                  <a:pt x="134907" y="149508"/>
                  <a:pt x="132823" y="151639"/>
                  <a:pt x="130181" y="152806"/>
                </a:cubicBezTo>
                <a:lnTo>
                  <a:pt x="105133" y="163510"/>
                </a:lnTo>
                <a:cubicBezTo>
                  <a:pt x="101119" y="165184"/>
                  <a:pt x="98528" y="169039"/>
                  <a:pt x="98528" y="173351"/>
                </a:cubicBezTo>
                <a:lnTo>
                  <a:pt x="98528" y="173402"/>
                </a:lnTo>
                <a:lnTo>
                  <a:pt x="98630" y="173402"/>
                </a:lnTo>
                <a:lnTo>
                  <a:pt x="98630" y="189534"/>
                </a:lnTo>
                <a:cubicBezTo>
                  <a:pt x="98630" y="193897"/>
                  <a:pt x="101272" y="197803"/>
                  <a:pt x="105235" y="199477"/>
                </a:cubicBezTo>
                <a:lnTo>
                  <a:pt x="130181" y="209826"/>
                </a:lnTo>
                <a:cubicBezTo>
                  <a:pt x="132874" y="210942"/>
                  <a:pt x="135008" y="213073"/>
                  <a:pt x="136075" y="215812"/>
                </a:cubicBezTo>
                <a:cubicBezTo>
                  <a:pt x="136228" y="216116"/>
                  <a:pt x="136329" y="216421"/>
                  <a:pt x="136482" y="216725"/>
                </a:cubicBezTo>
                <a:cubicBezTo>
                  <a:pt x="137549" y="219363"/>
                  <a:pt x="137650" y="222305"/>
                  <a:pt x="136532" y="224943"/>
                </a:cubicBezTo>
                <a:lnTo>
                  <a:pt x="126371" y="250156"/>
                </a:lnTo>
                <a:cubicBezTo>
                  <a:pt x="124745" y="254164"/>
                  <a:pt x="125710" y="258729"/>
                  <a:pt x="128759" y="261773"/>
                </a:cubicBezTo>
                <a:lnTo>
                  <a:pt x="140191" y="273238"/>
                </a:lnTo>
                <a:cubicBezTo>
                  <a:pt x="143239" y="276332"/>
                  <a:pt x="147913" y="277195"/>
                  <a:pt x="151927" y="275572"/>
                </a:cubicBezTo>
                <a:lnTo>
                  <a:pt x="177077" y="265223"/>
                </a:lnTo>
                <a:cubicBezTo>
                  <a:pt x="179617" y="264208"/>
                  <a:pt x="182564" y="264208"/>
                  <a:pt x="185206" y="265223"/>
                </a:cubicBezTo>
                <a:cubicBezTo>
                  <a:pt x="185409" y="265273"/>
                  <a:pt x="185663" y="265426"/>
                  <a:pt x="185867" y="265476"/>
                </a:cubicBezTo>
                <a:cubicBezTo>
                  <a:pt x="188559" y="266491"/>
                  <a:pt x="190795" y="268622"/>
                  <a:pt x="191964" y="271310"/>
                </a:cubicBezTo>
                <a:lnTo>
                  <a:pt x="202735" y="296472"/>
                </a:lnTo>
                <a:cubicBezTo>
                  <a:pt x="204411" y="300480"/>
                  <a:pt x="208273" y="303016"/>
                  <a:pt x="212642" y="303016"/>
                </a:cubicBezTo>
                <a:lnTo>
                  <a:pt x="228799" y="303016"/>
                </a:lnTo>
                <a:cubicBezTo>
                  <a:pt x="233169" y="303016"/>
                  <a:pt x="237081" y="300378"/>
                  <a:pt x="238757" y="296421"/>
                </a:cubicBezTo>
                <a:lnTo>
                  <a:pt x="249224" y="271057"/>
                </a:lnTo>
                <a:cubicBezTo>
                  <a:pt x="250342" y="268419"/>
                  <a:pt x="252475" y="266288"/>
                  <a:pt x="255117" y="265223"/>
                </a:cubicBezTo>
                <a:cubicBezTo>
                  <a:pt x="255219" y="265172"/>
                  <a:pt x="255422" y="265070"/>
                  <a:pt x="255575" y="265020"/>
                </a:cubicBezTo>
                <a:cubicBezTo>
                  <a:pt x="258217" y="263954"/>
                  <a:pt x="261113" y="263954"/>
                  <a:pt x="263704" y="264969"/>
                </a:cubicBezTo>
                <a:lnTo>
                  <a:pt x="289463" y="275216"/>
                </a:lnTo>
                <a:cubicBezTo>
                  <a:pt x="293426" y="276840"/>
                  <a:pt x="298050" y="275927"/>
                  <a:pt x="301098" y="272883"/>
                </a:cubicBezTo>
                <a:lnTo>
                  <a:pt x="312530" y="261418"/>
                </a:lnTo>
                <a:cubicBezTo>
                  <a:pt x="315680" y="258374"/>
                  <a:pt x="316595" y="253707"/>
                  <a:pt x="314918" y="249750"/>
                </a:cubicBezTo>
                <a:lnTo>
                  <a:pt x="304350" y="224284"/>
                </a:lnTo>
                <a:cubicBezTo>
                  <a:pt x="303283" y="221747"/>
                  <a:pt x="303283" y="218805"/>
                  <a:pt x="304299" y="216268"/>
                </a:cubicBezTo>
                <a:lnTo>
                  <a:pt x="304401" y="215913"/>
                </a:lnTo>
                <a:cubicBezTo>
                  <a:pt x="305519" y="213225"/>
                  <a:pt x="307602" y="211094"/>
                  <a:pt x="310244" y="209978"/>
                </a:cubicBezTo>
                <a:lnTo>
                  <a:pt x="335851" y="199071"/>
                </a:lnTo>
                <a:cubicBezTo>
                  <a:pt x="339865" y="197397"/>
                  <a:pt x="342405" y="193542"/>
                  <a:pt x="342405" y="189179"/>
                </a:cubicBezTo>
                <a:lnTo>
                  <a:pt x="342405" y="173047"/>
                </a:lnTo>
                <a:cubicBezTo>
                  <a:pt x="342405" y="168684"/>
                  <a:pt x="339763" y="164778"/>
                  <a:pt x="335800" y="163104"/>
                </a:cubicBezTo>
                <a:lnTo>
                  <a:pt x="310295" y="152450"/>
                </a:lnTo>
                <a:cubicBezTo>
                  <a:pt x="307602" y="151334"/>
                  <a:pt x="305519" y="149153"/>
                  <a:pt x="304401" y="146464"/>
                </a:cubicBezTo>
                <a:cubicBezTo>
                  <a:pt x="304401" y="146363"/>
                  <a:pt x="304350" y="146312"/>
                  <a:pt x="304350" y="146261"/>
                </a:cubicBezTo>
                <a:cubicBezTo>
                  <a:pt x="303232" y="143674"/>
                  <a:pt x="303232" y="140783"/>
                  <a:pt x="304248" y="138145"/>
                </a:cubicBezTo>
                <a:lnTo>
                  <a:pt x="314562" y="112425"/>
                </a:lnTo>
                <a:cubicBezTo>
                  <a:pt x="316188" y="108417"/>
                  <a:pt x="315223" y="103851"/>
                  <a:pt x="312174" y="100808"/>
                </a:cubicBezTo>
                <a:lnTo>
                  <a:pt x="300743" y="89343"/>
                </a:lnTo>
                <a:cubicBezTo>
                  <a:pt x="297694" y="86248"/>
                  <a:pt x="293020" y="85386"/>
                  <a:pt x="289006" y="87009"/>
                </a:cubicBezTo>
                <a:lnTo>
                  <a:pt x="263704" y="97409"/>
                </a:lnTo>
                <a:cubicBezTo>
                  <a:pt x="261062" y="98575"/>
                  <a:pt x="258064" y="98474"/>
                  <a:pt x="255422" y="97409"/>
                </a:cubicBezTo>
                <a:cubicBezTo>
                  <a:pt x="255270" y="97409"/>
                  <a:pt x="255168" y="97358"/>
                  <a:pt x="255016" y="97257"/>
                </a:cubicBezTo>
                <a:cubicBezTo>
                  <a:pt x="252374" y="96191"/>
                  <a:pt x="250291" y="94162"/>
                  <a:pt x="249122" y="91524"/>
                </a:cubicBezTo>
                <a:lnTo>
                  <a:pt x="238300" y="66159"/>
                </a:lnTo>
                <a:cubicBezTo>
                  <a:pt x="236623" y="62152"/>
                  <a:pt x="232711" y="59615"/>
                  <a:pt x="228393" y="59615"/>
                </a:cubicBezTo>
                <a:close/>
                <a:moveTo>
                  <a:pt x="227935" y="8"/>
                </a:moveTo>
                <a:cubicBezTo>
                  <a:pt x="355767" y="-1007"/>
                  <a:pt x="459669" y="102076"/>
                  <a:pt x="459669" y="229458"/>
                </a:cubicBezTo>
                <a:cubicBezTo>
                  <a:pt x="459669" y="249598"/>
                  <a:pt x="464597" y="269484"/>
                  <a:pt x="474099" y="287341"/>
                </a:cubicBezTo>
                <a:lnTo>
                  <a:pt x="516625" y="367443"/>
                </a:lnTo>
                <a:cubicBezTo>
                  <a:pt x="523890" y="381039"/>
                  <a:pt x="514135" y="397526"/>
                  <a:pt x="498689" y="397779"/>
                </a:cubicBezTo>
                <a:lnTo>
                  <a:pt x="459720" y="398540"/>
                </a:lnTo>
                <a:lnTo>
                  <a:pt x="459720" y="483107"/>
                </a:lnTo>
                <a:cubicBezTo>
                  <a:pt x="459720" y="509689"/>
                  <a:pt x="438025" y="531402"/>
                  <a:pt x="411402" y="531402"/>
                </a:cubicBezTo>
                <a:lnTo>
                  <a:pt x="344844" y="531402"/>
                </a:lnTo>
                <a:lnTo>
                  <a:pt x="344844" y="590958"/>
                </a:lnTo>
                <a:cubicBezTo>
                  <a:pt x="344844" y="600293"/>
                  <a:pt x="337273" y="607902"/>
                  <a:pt x="327925" y="607902"/>
                </a:cubicBezTo>
                <a:lnTo>
                  <a:pt x="89688" y="607902"/>
                </a:lnTo>
                <a:cubicBezTo>
                  <a:pt x="80339" y="607902"/>
                  <a:pt x="72718" y="600293"/>
                  <a:pt x="72718" y="590958"/>
                </a:cubicBezTo>
                <a:lnTo>
                  <a:pt x="72718" y="529829"/>
                </a:lnTo>
                <a:cubicBezTo>
                  <a:pt x="72718" y="461648"/>
                  <a:pt x="56358" y="394482"/>
                  <a:pt x="25111" y="333657"/>
                </a:cubicBezTo>
                <a:cubicBezTo>
                  <a:pt x="9462" y="303118"/>
                  <a:pt x="419" y="268469"/>
                  <a:pt x="12" y="231792"/>
                </a:cubicBezTo>
                <a:cubicBezTo>
                  <a:pt x="-1258" y="104562"/>
                  <a:pt x="100510" y="1022"/>
                  <a:pt x="227935" y="8"/>
                </a:cubicBezTo>
                <a:close/>
              </a:path>
            </a:pathLst>
          </a:custGeom>
          <a:solidFill>
            <a:schemeClr val="accent1"/>
          </a:solidFill>
          <a:ln>
            <a:noFill/>
          </a:ln>
        </p:spPr>
        <p:txBody>
          <a:bodyPr/>
          <a:lstStyle/>
          <a:p>
            <a:endParaRPr lang="en-CN"/>
          </a:p>
        </p:txBody>
      </p:sp>
      <p:sp>
        <p:nvSpPr>
          <p:cNvPr id="43" name="earth-tool-for-education-with-maps_45166">
            <a:extLst>
              <a:ext uri="{FF2B5EF4-FFF2-40B4-BE49-F238E27FC236}">
                <a16:creationId xmlns:a16="http://schemas.microsoft.com/office/drawing/2014/main" id="{0D2D518F-E6EC-1E7A-B1C0-CDD1B00F2FB9}"/>
              </a:ext>
            </a:extLst>
          </p:cNvPr>
          <p:cNvSpPr>
            <a:spLocks noChangeAspect="1"/>
          </p:cNvSpPr>
          <p:nvPr/>
        </p:nvSpPr>
        <p:spPr bwMode="auto">
          <a:xfrm>
            <a:off x="10072953" y="1950698"/>
            <a:ext cx="359693" cy="358775"/>
          </a:xfrm>
          <a:custGeom>
            <a:avLst/>
            <a:gdLst>
              <a:gd name="connsiteX0" fmla="*/ 353905 w 608133"/>
              <a:gd name="connsiteY0" fmla="*/ 372216 h 606580"/>
              <a:gd name="connsiteX1" fmla="*/ 357698 w 608133"/>
              <a:gd name="connsiteY1" fmla="*/ 373425 h 606580"/>
              <a:gd name="connsiteX2" fmla="*/ 354188 w 608133"/>
              <a:gd name="connsiteY2" fmla="*/ 382408 h 606580"/>
              <a:gd name="connsiteX3" fmla="*/ 333146 w 608133"/>
              <a:gd name="connsiteY3" fmla="*/ 392715 h 606580"/>
              <a:gd name="connsiteX4" fmla="*/ 333146 w 608133"/>
              <a:gd name="connsiteY4" fmla="*/ 400756 h 606580"/>
              <a:gd name="connsiteX5" fmla="*/ 341831 w 608133"/>
              <a:gd name="connsiteY5" fmla="*/ 400756 h 606580"/>
              <a:gd name="connsiteX6" fmla="*/ 341831 w 608133"/>
              <a:gd name="connsiteY6" fmla="*/ 406245 h 606580"/>
              <a:gd name="connsiteX7" fmla="*/ 319097 w 608133"/>
              <a:gd name="connsiteY7" fmla="*/ 406245 h 606580"/>
              <a:gd name="connsiteX8" fmla="*/ 319097 w 608133"/>
              <a:gd name="connsiteY8" fmla="*/ 400756 h 606580"/>
              <a:gd name="connsiteX9" fmla="*/ 329187 w 608133"/>
              <a:gd name="connsiteY9" fmla="*/ 400756 h 606580"/>
              <a:gd name="connsiteX10" fmla="*/ 329187 w 608133"/>
              <a:gd name="connsiteY10" fmla="*/ 392715 h 606580"/>
              <a:gd name="connsiteX11" fmla="*/ 329187 w 608133"/>
              <a:gd name="connsiteY11" fmla="*/ 390162 h 606580"/>
              <a:gd name="connsiteX12" fmla="*/ 329187 w 608133"/>
              <a:gd name="connsiteY12" fmla="*/ 388631 h 606580"/>
              <a:gd name="connsiteX13" fmla="*/ 330464 w 608133"/>
              <a:gd name="connsiteY13" fmla="*/ 388758 h 606580"/>
              <a:gd name="connsiteX14" fmla="*/ 350484 w 608133"/>
              <a:gd name="connsiteY14" fmla="*/ 380430 h 606580"/>
              <a:gd name="connsiteX15" fmla="*/ 154231 w 608133"/>
              <a:gd name="connsiteY15" fmla="*/ 365050 h 606580"/>
              <a:gd name="connsiteX16" fmla="*/ 154668 w 608133"/>
              <a:gd name="connsiteY16" fmla="*/ 366964 h 606580"/>
              <a:gd name="connsiteX17" fmla="*/ 155372 w 608133"/>
              <a:gd name="connsiteY17" fmla="*/ 370090 h 606580"/>
              <a:gd name="connsiteX18" fmla="*/ 153754 w 608133"/>
              <a:gd name="connsiteY18" fmla="*/ 367178 h 606580"/>
              <a:gd name="connsiteX19" fmla="*/ 153213 w 608133"/>
              <a:gd name="connsiteY19" fmla="*/ 366194 h 606580"/>
              <a:gd name="connsiteX20" fmla="*/ 154228 w 608133"/>
              <a:gd name="connsiteY20" fmla="*/ 365035 h 606580"/>
              <a:gd name="connsiteX21" fmla="*/ 153198 w 608133"/>
              <a:gd name="connsiteY21" fmla="*/ 366178 h 606580"/>
              <a:gd name="connsiteX22" fmla="*/ 153754 w 608133"/>
              <a:gd name="connsiteY22" fmla="*/ 367178 h 606580"/>
              <a:gd name="connsiteX23" fmla="*/ 155385 w 608133"/>
              <a:gd name="connsiteY23" fmla="*/ 370149 h 606580"/>
              <a:gd name="connsiteX24" fmla="*/ 155372 w 608133"/>
              <a:gd name="connsiteY24" fmla="*/ 370090 h 606580"/>
              <a:gd name="connsiteX25" fmla="*/ 155386 w 608133"/>
              <a:gd name="connsiteY25" fmla="*/ 370116 h 606580"/>
              <a:gd name="connsiteX26" fmla="*/ 154668 w 608133"/>
              <a:gd name="connsiteY26" fmla="*/ 366964 h 606580"/>
              <a:gd name="connsiteX27" fmla="*/ 154235 w 608133"/>
              <a:gd name="connsiteY27" fmla="*/ 365045 h 606580"/>
              <a:gd name="connsiteX28" fmla="*/ 154231 w 608133"/>
              <a:gd name="connsiteY28" fmla="*/ 365050 h 606580"/>
              <a:gd name="connsiteX29" fmla="*/ 129357 w 608133"/>
              <a:gd name="connsiteY29" fmla="*/ 298669 h 606580"/>
              <a:gd name="connsiteX30" fmla="*/ 136291 w 608133"/>
              <a:gd name="connsiteY30" fmla="*/ 312738 h 606580"/>
              <a:gd name="connsiteX31" fmla="*/ 136471 w 608133"/>
              <a:gd name="connsiteY31" fmla="*/ 313109 h 606580"/>
              <a:gd name="connsiteX32" fmla="*/ 133402 w 608133"/>
              <a:gd name="connsiteY32" fmla="*/ 312982 h 606580"/>
              <a:gd name="connsiteX33" fmla="*/ 127529 w 608133"/>
              <a:gd name="connsiteY33" fmla="*/ 313873 h 606580"/>
              <a:gd name="connsiteX34" fmla="*/ 127529 w 608133"/>
              <a:gd name="connsiteY34" fmla="*/ 300738 h 606580"/>
              <a:gd name="connsiteX35" fmla="*/ 129305 w 608133"/>
              <a:gd name="connsiteY35" fmla="*/ 298562 h 606580"/>
              <a:gd name="connsiteX36" fmla="*/ 127512 w 608133"/>
              <a:gd name="connsiteY36" fmla="*/ 300731 h 606580"/>
              <a:gd name="connsiteX37" fmla="*/ 127512 w 608133"/>
              <a:gd name="connsiteY37" fmla="*/ 313875 h 606580"/>
              <a:gd name="connsiteX38" fmla="*/ 127529 w 608133"/>
              <a:gd name="connsiteY38" fmla="*/ 313873 h 606580"/>
              <a:gd name="connsiteX39" fmla="*/ 127529 w 608133"/>
              <a:gd name="connsiteY39" fmla="*/ 313880 h 606580"/>
              <a:gd name="connsiteX40" fmla="*/ 133407 w 608133"/>
              <a:gd name="connsiteY40" fmla="*/ 312987 h 606580"/>
              <a:gd name="connsiteX41" fmla="*/ 136473 w 608133"/>
              <a:gd name="connsiteY41" fmla="*/ 313115 h 606580"/>
              <a:gd name="connsiteX42" fmla="*/ 136471 w 608133"/>
              <a:gd name="connsiteY42" fmla="*/ 313109 h 606580"/>
              <a:gd name="connsiteX43" fmla="*/ 136474 w 608133"/>
              <a:gd name="connsiteY43" fmla="*/ 313109 h 606580"/>
              <a:gd name="connsiteX44" fmla="*/ 136291 w 608133"/>
              <a:gd name="connsiteY44" fmla="*/ 312738 h 606580"/>
              <a:gd name="connsiteX45" fmla="*/ 129445 w 608133"/>
              <a:gd name="connsiteY45" fmla="*/ 298569 h 606580"/>
              <a:gd name="connsiteX46" fmla="*/ 129357 w 608133"/>
              <a:gd name="connsiteY46" fmla="*/ 298669 h 606580"/>
              <a:gd name="connsiteX47" fmla="*/ 70350 w 608133"/>
              <a:gd name="connsiteY47" fmla="*/ 249152 h 606580"/>
              <a:gd name="connsiteX48" fmla="*/ 73599 w 608133"/>
              <a:gd name="connsiteY48" fmla="*/ 253747 h 606580"/>
              <a:gd name="connsiteX49" fmla="*/ 73003 w 608133"/>
              <a:gd name="connsiteY49" fmla="*/ 254932 h 606580"/>
              <a:gd name="connsiteX50" fmla="*/ 69753 w 608133"/>
              <a:gd name="connsiteY50" fmla="*/ 254932 h 606580"/>
              <a:gd name="connsiteX51" fmla="*/ 68611 w 608133"/>
              <a:gd name="connsiteY51" fmla="*/ 254900 h 606580"/>
              <a:gd name="connsiteX52" fmla="*/ 67343 w 608133"/>
              <a:gd name="connsiteY52" fmla="*/ 250596 h 606580"/>
              <a:gd name="connsiteX53" fmla="*/ 67374 w 608133"/>
              <a:gd name="connsiteY53" fmla="*/ 250579 h 606580"/>
              <a:gd name="connsiteX54" fmla="*/ 12543 w 608133"/>
              <a:gd name="connsiteY54" fmla="*/ 235433 h 606580"/>
              <a:gd name="connsiteX55" fmla="*/ 14960 w 608133"/>
              <a:gd name="connsiteY55" fmla="*/ 247257 h 606580"/>
              <a:gd name="connsiteX56" fmla="*/ 20187 w 608133"/>
              <a:gd name="connsiteY56" fmla="*/ 255668 h 606580"/>
              <a:gd name="connsiteX57" fmla="*/ 23757 w 608133"/>
              <a:gd name="connsiteY57" fmla="*/ 259618 h 606580"/>
              <a:gd name="connsiteX58" fmla="*/ 30131 w 608133"/>
              <a:gd name="connsiteY58" fmla="*/ 262039 h 606580"/>
              <a:gd name="connsiteX59" fmla="*/ 24139 w 608133"/>
              <a:gd name="connsiteY59" fmla="*/ 269048 h 606580"/>
              <a:gd name="connsiteX60" fmla="*/ 12537 w 608133"/>
              <a:gd name="connsiteY60" fmla="*/ 270195 h 606580"/>
              <a:gd name="connsiteX61" fmla="*/ 3740 w 608133"/>
              <a:gd name="connsiteY61" fmla="*/ 270195 h 606580"/>
              <a:gd name="connsiteX62" fmla="*/ 4760 w 608133"/>
              <a:gd name="connsiteY62" fmla="*/ 260001 h 606580"/>
              <a:gd name="connsiteX63" fmla="*/ 10311 w 608133"/>
              <a:gd name="connsiteY63" fmla="*/ 258832 h 606580"/>
              <a:gd name="connsiteX64" fmla="*/ 12012 w 608133"/>
              <a:gd name="connsiteY64" fmla="*/ 258505 h 606580"/>
              <a:gd name="connsiteX65" fmla="*/ 12008 w 608133"/>
              <a:gd name="connsiteY65" fmla="*/ 258475 h 606580"/>
              <a:gd name="connsiteX66" fmla="*/ 12027 w 608133"/>
              <a:gd name="connsiteY66" fmla="*/ 258471 h 606580"/>
              <a:gd name="connsiteX67" fmla="*/ 11390 w 608133"/>
              <a:gd name="connsiteY67" fmla="*/ 253756 h 606580"/>
              <a:gd name="connsiteX68" fmla="*/ 11386 w 608133"/>
              <a:gd name="connsiteY68" fmla="*/ 253754 h 606580"/>
              <a:gd name="connsiteX69" fmla="*/ 11373 w 608133"/>
              <a:gd name="connsiteY69" fmla="*/ 253656 h 606580"/>
              <a:gd name="connsiteX70" fmla="*/ 7285 w 608133"/>
              <a:gd name="connsiteY70" fmla="*/ 251138 h 606580"/>
              <a:gd name="connsiteX71" fmla="*/ 5398 w 608133"/>
              <a:gd name="connsiteY71" fmla="*/ 249933 h 606580"/>
              <a:gd name="connsiteX72" fmla="*/ 4888 w 608133"/>
              <a:gd name="connsiteY72" fmla="*/ 249679 h 606580"/>
              <a:gd name="connsiteX73" fmla="*/ 7565 w 608133"/>
              <a:gd name="connsiteY73" fmla="*/ 236426 h 606580"/>
              <a:gd name="connsiteX74" fmla="*/ 8330 w 608133"/>
              <a:gd name="connsiteY74" fmla="*/ 236298 h 606580"/>
              <a:gd name="connsiteX75" fmla="*/ 8443 w 608133"/>
              <a:gd name="connsiteY75" fmla="*/ 236274 h 606580"/>
              <a:gd name="connsiteX76" fmla="*/ 8434 w 608133"/>
              <a:gd name="connsiteY76" fmla="*/ 236304 h 606580"/>
              <a:gd name="connsiteX77" fmla="*/ 606846 w 608133"/>
              <a:gd name="connsiteY77" fmla="*/ 233360 h 606580"/>
              <a:gd name="connsiteX78" fmla="*/ 608133 w 608133"/>
              <a:gd name="connsiteY78" fmla="*/ 238441 h 606580"/>
              <a:gd name="connsiteX79" fmla="*/ 605945 w 608133"/>
              <a:gd name="connsiteY79" fmla="*/ 234376 h 606580"/>
              <a:gd name="connsiteX80" fmla="*/ 204076 w 608133"/>
              <a:gd name="connsiteY80" fmla="*/ 166111 h 606580"/>
              <a:gd name="connsiteX81" fmla="*/ 204076 w 608133"/>
              <a:gd name="connsiteY81" fmla="*/ 171954 h 606580"/>
              <a:gd name="connsiteX82" fmla="*/ 199732 w 608133"/>
              <a:gd name="connsiteY82" fmla="*/ 176272 h 606580"/>
              <a:gd name="connsiteX83" fmla="*/ 189892 w 608133"/>
              <a:gd name="connsiteY83" fmla="*/ 176272 h 606580"/>
              <a:gd name="connsiteX84" fmla="*/ 191426 w 608133"/>
              <a:gd name="connsiteY84" fmla="*/ 169668 h 606580"/>
              <a:gd name="connsiteX85" fmla="*/ 196026 w 608133"/>
              <a:gd name="connsiteY85" fmla="*/ 169286 h 606580"/>
              <a:gd name="connsiteX86" fmla="*/ 197048 w 608133"/>
              <a:gd name="connsiteY86" fmla="*/ 167000 h 606580"/>
              <a:gd name="connsiteX87" fmla="*/ 581533 w 608133"/>
              <a:gd name="connsiteY87" fmla="*/ 165335 h 606580"/>
              <a:gd name="connsiteX88" fmla="*/ 588657 w 608133"/>
              <a:gd name="connsiteY88" fmla="*/ 180163 h 606580"/>
              <a:gd name="connsiteX89" fmla="*/ 585604 w 608133"/>
              <a:gd name="connsiteY89" fmla="*/ 180035 h 606580"/>
              <a:gd name="connsiteX90" fmla="*/ 579625 w 608133"/>
              <a:gd name="connsiteY90" fmla="*/ 180930 h 606580"/>
              <a:gd name="connsiteX91" fmla="*/ 579625 w 608133"/>
              <a:gd name="connsiteY91" fmla="*/ 167380 h 606580"/>
              <a:gd name="connsiteX92" fmla="*/ 208944 w 608133"/>
              <a:gd name="connsiteY92" fmla="*/ 160607 h 606580"/>
              <a:gd name="connsiteX93" fmla="*/ 209708 w 608133"/>
              <a:gd name="connsiteY93" fmla="*/ 160607 h 606580"/>
              <a:gd name="connsiteX94" fmla="*/ 221293 w 608133"/>
              <a:gd name="connsiteY94" fmla="*/ 164052 h 606580"/>
              <a:gd name="connsiteX95" fmla="*/ 221293 w 608133"/>
              <a:gd name="connsiteY95" fmla="*/ 169922 h 606580"/>
              <a:gd name="connsiteX96" fmla="*/ 211618 w 608133"/>
              <a:gd name="connsiteY96" fmla="*/ 169922 h 606580"/>
              <a:gd name="connsiteX97" fmla="*/ 208944 w 608133"/>
              <a:gd name="connsiteY97" fmla="*/ 166094 h 606580"/>
              <a:gd name="connsiteX98" fmla="*/ 179788 w 608133"/>
              <a:gd name="connsiteY98" fmla="*/ 153974 h 606580"/>
              <a:gd name="connsiteX99" fmla="*/ 189892 w 608133"/>
              <a:gd name="connsiteY99" fmla="*/ 153974 h 606580"/>
              <a:gd name="connsiteX100" fmla="*/ 176846 w 608133"/>
              <a:gd name="connsiteY100" fmla="*/ 171968 h 606580"/>
              <a:gd name="connsiteX101" fmla="*/ 171474 w 608133"/>
              <a:gd name="connsiteY101" fmla="*/ 169161 h 606580"/>
              <a:gd name="connsiteX102" fmla="*/ 172625 w 608133"/>
              <a:gd name="connsiteY102" fmla="*/ 161504 h 606580"/>
              <a:gd name="connsiteX103" fmla="*/ 196031 w 608133"/>
              <a:gd name="connsiteY103" fmla="*/ 153974 h 606580"/>
              <a:gd name="connsiteX104" fmla="*/ 206334 w 608133"/>
              <a:gd name="connsiteY104" fmla="*/ 153974 h 606580"/>
              <a:gd name="connsiteX105" fmla="*/ 206334 w 608133"/>
              <a:gd name="connsiteY105" fmla="*/ 159972 h 606580"/>
              <a:gd name="connsiteX106" fmla="*/ 201747 w 608133"/>
              <a:gd name="connsiteY106" fmla="*/ 162936 h 606580"/>
              <a:gd name="connsiteX107" fmla="*/ 196031 w 608133"/>
              <a:gd name="connsiteY107" fmla="*/ 164065 h 606580"/>
              <a:gd name="connsiteX108" fmla="*/ 215085 w 608133"/>
              <a:gd name="connsiteY108" fmla="*/ 152986 h 606580"/>
              <a:gd name="connsiteX109" fmla="*/ 219811 w 608133"/>
              <a:gd name="connsiteY109" fmla="*/ 155921 h 606580"/>
              <a:gd name="connsiteX110" fmla="*/ 216107 w 608133"/>
              <a:gd name="connsiteY110" fmla="*/ 158984 h 606580"/>
              <a:gd name="connsiteX111" fmla="*/ 212402 w 608133"/>
              <a:gd name="connsiteY111" fmla="*/ 155921 h 606580"/>
              <a:gd name="connsiteX112" fmla="*/ 201253 w 608133"/>
              <a:gd name="connsiteY112" fmla="*/ 144306 h 606580"/>
              <a:gd name="connsiteX113" fmla="*/ 207533 w 608133"/>
              <a:gd name="connsiteY113" fmla="*/ 150044 h 606580"/>
              <a:gd name="connsiteX114" fmla="*/ 201253 w 608133"/>
              <a:gd name="connsiteY114" fmla="*/ 151574 h 606580"/>
              <a:gd name="connsiteX115" fmla="*/ 48012 w 608133"/>
              <a:gd name="connsiteY115" fmla="*/ 142895 h 606580"/>
              <a:gd name="connsiteX116" fmla="*/ 48267 w 608133"/>
              <a:gd name="connsiteY116" fmla="*/ 146335 h 606580"/>
              <a:gd name="connsiteX117" fmla="*/ 39587 w 608133"/>
              <a:gd name="connsiteY117" fmla="*/ 156655 h 606580"/>
              <a:gd name="connsiteX118" fmla="*/ 48012 w 608133"/>
              <a:gd name="connsiteY118" fmla="*/ 142895 h 606580"/>
              <a:gd name="connsiteX119" fmla="*/ 183223 w 608133"/>
              <a:gd name="connsiteY119" fmla="*/ 141625 h 606580"/>
              <a:gd name="connsiteX120" fmla="*/ 195249 w 608133"/>
              <a:gd name="connsiteY120" fmla="*/ 141625 h 606580"/>
              <a:gd name="connsiteX121" fmla="*/ 195249 w 608133"/>
              <a:gd name="connsiteY121" fmla="*/ 145325 h 606580"/>
              <a:gd name="connsiteX122" fmla="*/ 197936 w 608133"/>
              <a:gd name="connsiteY122" fmla="*/ 145325 h 606580"/>
              <a:gd name="connsiteX123" fmla="*/ 197936 w 608133"/>
              <a:gd name="connsiteY123" fmla="*/ 151575 h 606580"/>
              <a:gd name="connsiteX124" fmla="*/ 179512 w 608133"/>
              <a:gd name="connsiteY124" fmla="*/ 151575 h 606580"/>
              <a:gd name="connsiteX125" fmla="*/ 172603 w 608133"/>
              <a:gd name="connsiteY125" fmla="*/ 149662 h 606580"/>
              <a:gd name="connsiteX126" fmla="*/ 174394 w 608133"/>
              <a:gd name="connsiteY126" fmla="*/ 145325 h 606580"/>
              <a:gd name="connsiteX127" fmla="*/ 163284 w 608133"/>
              <a:gd name="connsiteY127" fmla="*/ 118762 h 606580"/>
              <a:gd name="connsiteX128" fmla="*/ 170557 w 608133"/>
              <a:gd name="connsiteY128" fmla="*/ 120418 h 606580"/>
              <a:gd name="connsiteX129" fmla="*/ 168005 w 608133"/>
              <a:gd name="connsiteY129" fmla="*/ 130101 h 606580"/>
              <a:gd name="connsiteX130" fmla="*/ 160221 w 608133"/>
              <a:gd name="connsiteY130" fmla="*/ 132522 h 606580"/>
              <a:gd name="connsiteX131" fmla="*/ 155244 w 608133"/>
              <a:gd name="connsiteY131" fmla="*/ 122584 h 606580"/>
              <a:gd name="connsiteX132" fmla="*/ 531175 w 608133"/>
              <a:gd name="connsiteY132" fmla="*/ 94910 h 606580"/>
              <a:gd name="connsiteX133" fmla="*/ 546388 w 608133"/>
              <a:gd name="connsiteY133" fmla="*/ 112005 h 606580"/>
              <a:gd name="connsiteX134" fmla="*/ 540380 w 608133"/>
              <a:gd name="connsiteY134" fmla="*/ 120807 h 606580"/>
              <a:gd name="connsiteX135" fmla="*/ 519286 w 608133"/>
              <a:gd name="connsiteY135" fmla="*/ 120679 h 606580"/>
              <a:gd name="connsiteX136" fmla="*/ 517880 w 608133"/>
              <a:gd name="connsiteY136" fmla="*/ 116342 h 606580"/>
              <a:gd name="connsiteX137" fmla="*/ 531175 w 608133"/>
              <a:gd name="connsiteY137" fmla="*/ 109708 h 606580"/>
              <a:gd name="connsiteX138" fmla="*/ 144924 w 608133"/>
              <a:gd name="connsiteY138" fmla="*/ 86584 h 606580"/>
              <a:gd name="connsiteX139" fmla="*/ 144924 w 608133"/>
              <a:gd name="connsiteY139" fmla="*/ 93238 h 606580"/>
              <a:gd name="connsiteX140" fmla="*/ 129693 w 608133"/>
              <a:gd name="connsiteY140" fmla="*/ 94134 h 606580"/>
              <a:gd name="connsiteX141" fmla="*/ 126877 w 608133"/>
              <a:gd name="connsiteY141" fmla="*/ 90807 h 606580"/>
              <a:gd name="connsiteX142" fmla="*/ 137629 w 608133"/>
              <a:gd name="connsiteY142" fmla="*/ 87736 h 606580"/>
              <a:gd name="connsiteX143" fmla="*/ 144924 w 608133"/>
              <a:gd name="connsiteY143" fmla="*/ 86584 h 606580"/>
              <a:gd name="connsiteX144" fmla="*/ 134155 w 608133"/>
              <a:gd name="connsiteY144" fmla="*/ 70142 h 606580"/>
              <a:gd name="connsiteX145" fmla="*/ 145154 w 608133"/>
              <a:gd name="connsiteY145" fmla="*/ 70142 h 606580"/>
              <a:gd name="connsiteX146" fmla="*/ 145154 w 608133"/>
              <a:gd name="connsiteY146" fmla="*/ 74879 h 606580"/>
              <a:gd name="connsiteX147" fmla="*/ 141957 w 608133"/>
              <a:gd name="connsiteY147" fmla="*/ 79104 h 606580"/>
              <a:gd name="connsiteX148" fmla="*/ 126736 w 608133"/>
              <a:gd name="connsiteY148" fmla="*/ 79104 h 606580"/>
              <a:gd name="connsiteX149" fmla="*/ 126736 w 608133"/>
              <a:gd name="connsiteY149" fmla="*/ 72959 h 606580"/>
              <a:gd name="connsiteX150" fmla="*/ 126736 w 608133"/>
              <a:gd name="connsiteY150" fmla="*/ 72447 h 606580"/>
              <a:gd name="connsiteX151" fmla="*/ 133515 w 608133"/>
              <a:gd name="connsiteY151" fmla="*/ 72447 h 606580"/>
              <a:gd name="connsiteX152" fmla="*/ 310515 w 608133"/>
              <a:gd name="connsiteY152" fmla="*/ 0 h 606580"/>
              <a:gd name="connsiteX153" fmla="*/ 345017 w 608133"/>
              <a:gd name="connsiteY153" fmla="*/ 2042 h 606580"/>
              <a:gd name="connsiteX154" fmla="*/ 362268 w 608133"/>
              <a:gd name="connsiteY154" fmla="*/ 4338 h 606580"/>
              <a:gd name="connsiteX155" fmla="*/ 365973 w 608133"/>
              <a:gd name="connsiteY155" fmla="*/ 5104 h 606580"/>
              <a:gd name="connsiteX156" fmla="*/ 510625 w 608133"/>
              <a:gd name="connsiteY156" fmla="*/ 75408 h 606580"/>
              <a:gd name="connsiteX157" fmla="*/ 507047 w 608133"/>
              <a:gd name="connsiteY157" fmla="*/ 81788 h 606580"/>
              <a:gd name="connsiteX158" fmla="*/ 492863 w 608133"/>
              <a:gd name="connsiteY158" fmla="*/ 87274 h 606580"/>
              <a:gd name="connsiteX159" fmla="*/ 486857 w 608133"/>
              <a:gd name="connsiteY159" fmla="*/ 93654 h 606580"/>
              <a:gd name="connsiteX160" fmla="*/ 488263 w 608133"/>
              <a:gd name="connsiteY160" fmla="*/ 101182 h 606580"/>
              <a:gd name="connsiteX161" fmla="*/ 495546 w 608133"/>
              <a:gd name="connsiteY161" fmla="*/ 102203 h 606580"/>
              <a:gd name="connsiteX162" fmla="*/ 500019 w 608133"/>
              <a:gd name="connsiteY162" fmla="*/ 113048 h 606580"/>
              <a:gd name="connsiteX163" fmla="*/ 512542 w 608133"/>
              <a:gd name="connsiteY163" fmla="*/ 108072 h 606580"/>
              <a:gd name="connsiteX164" fmla="*/ 514714 w 608133"/>
              <a:gd name="connsiteY164" fmla="*/ 122618 h 606580"/>
              <a:gd name="connsiteX165" fmla="*/ 510880 w 608133"/>
              <a:gd name="connsiteY165" fmla="*/ 122618 h 606580"/>
              <a:gd name="connsiteX166" fmla="*/ 500530 w 608133"/>
              <a:gd name="connsiteY166" fmla="*/ 121086 h 606580"/>
              <a:gd name="connsiteX167" fmla="*/ 489029 w 608133"/>
              <a:gd name="connsiteY167" fmla="*/ 123000 h 606580"/>
              <a:gd name="connsiteX168" fmla="*/ 477912 w 608133"/>
              <a:gd name="connsiteY168" fmla="*/ 138439 h 606580"/>
              <a:gd name="connsiteX169" fmla="*/ 461939 w 608133"/>
              <a:gd name="connsiteY169" fmla="*/ 140991 h 606580"/>
              <a:gd name="connsiteX170" fmla="*/ 459639 w 608133"/>
              <a:gd name="connsiteY170" fmla="*/ 154388 h 606580"/>
              <a:gd name="connsiteX171" fmla="*/ 466412 w 608133"/>
              <a:gd name="connsiteY171" fmla="*/ 155920 h 606580"/>
              <a:gd name="connsiteX172" fmla="*/ 464495 w 608133"/>
              <a:gd name="connsiteY172" fmla="*/ 164596 h 606580"/>
              <a:gd name="connsiteX173" fmla="*/ 448650 w 608133"/>
              <a:gd name="connsiteY173" fmla="*/ 161406 h 606580"/>
              <a:gd name="connsiteX174" fmla="*/ 434210 w 608133"/>
              <a:gd name="connsiteY174" fmla="*/ 164596 h 606580"/>
              <a:gd name="connsiteX175" fmla="*/ 431143 w 608133"/>
              <a:gd name="connsiteY175" fmla="*/ 172507 h 606580"/>
              <a:gd name="connsiteX176" fmla="*/ 433571 w 608133"/>
              <a:gd name="connsiteY176" fmla="*/ 189221 h 606580"/>
              <a:gd name="connsiteX177" fmla="*/ 442133 w 608133"/>
              <a:gd name="connsiteY177" fmla="*/ 193177 h 606580"/>
              <a:gd name="connsiteX178" fmla="*/ 456444 w 608133"/>
              <a:gd name="connsiteY178" fmla="*/ 193049 h 606580"/>
              <a:gd name="connsiteX179" fmla="*/ 466028 w 608133"/>
              <a:gd name="connsiteY179" fmla="*/ 192284 h 606580"/>
              <a:gd name="connsiteX180" fmla="*/ 468967 w 608133"/>
              <a:gd name="connsiteY180" fmla="*/ 184628 h 606580"/>
              <a:gd name="connsiteX181" fmla="*/ 484046 w 608133"/>
              <a:gd name="connsiteY181" fmla="*/ 165362 h 606580"/>
              <a:gd name="connsiteX182" fmla="*/ 493885 w 608133"/>
              <a:gd name="connsiteY182" fmla="*/ 167403 h 606580"/>
              <a:gd name="connsiteX183" fmla="*/ 503724 w 608133"/>
              <a:gd name="connsiteY183" fmla="*/ 158727 h 606580"/>
              <a:gd name="connsiteX184" fmla="*/ 505513 w 608133"/>
              <a:gd name="connsiteY184" fmla="*/ 165489 h 606580"/>
              <a:gd name="connsiteX185" fmla="*/ 529537 w 608133"/>
              <a:gd name="connsiteY185" fmla="*/ 181438 h 606580"/>
              <a:gd name="connsiteX186" fmla="*/ 526598 w 608133"/>
              <a:gd name="connsiteY186" fmla="*/ 185394 h 606580"/>
              <a:gd name="connsiteX187" fmla="*/ 515736 w 608133"/>
              <a:gd name="connsiteY187" fmla="*/ 184756 h 606580"/>
              <a:gd name="connsiteX188" fmla="*/ 519953 w 608133"/>
              <a:gd name="connsiteY188" fmla="*/ 190625 h 606580"/>
              <a:gd name="connsiteX189" fmla="*/ 526598 w 608133"/>
              <a:gd name="connsiteY189" fmla="*/ 192029 h 606580"/>
              <a:gd name="connsiteX190" fmla="*/ 534393 w 608133"/>
              <a:gd name="connsiteY190" fmla="*/ 188839 h 606580"/>
              <a:gd name="connsiteX191" fmla="*/ 534265 w 608133"/>
              <a:gd name="connsiteY191" fmla="*/ 179524 h 606580"/>
              <a:gd name="connsiteX192" fmla="*/ 537715 w 608133"/>
              <a:gd name="connsiteY192" fmla="*/ 177866 h 606580"/>
              <a:gd name="connsiteX193" fmla="*/ 534904 w 608133"/>
              <a:gd name="connsiteY193" fmla="*/ 174931 h 606580"/>
              <a:gd name="connsiteX194" fmla="*/ 518931 w 608133"/>
              <a:gd name="connsiteY194" fmla="*/ 166127 h 606580"/>
              <a:gd name="connsiteX195" fmla="*/ 514714 w 608133"/>
              <a:gd name="connsiteY195" fmla="*/ 154388 h 606580"/>
              <a:gd name="connsiteX196" fmla="*/ 528003 w 608133"/>
              <a:gd name="connsiteY196" fmla="*/ 154388 h 606580"/>
              <a:gd name="connsiteX197" fmla="*/ 532220 w 608133"/>
              <a:gd name="connsiteY197" fmla="*/ 158599 h 606580"/>
              <a:gd name="connsiteX198" fmla="*/ 543721 w 608133"/>
              <a:gd name="connsiteY198" fmla="*/ 168296 h 606580"/>
              <a:gd name="connsiteX199" fmla="*/ 544232 w 608133"/>
              <a:gd name="connsiteY199" fmla="*/ 180162 h 606580"/>
              <a:gd name="connsiteX200" fmla="*/ 556116 w 608133"/>
              <a:gd name="connsiteY200" fmla="*/ 192539 h 606580"/>
              <a:gd name="connsiteX201" fmla="*/ 560588 w 608133"/>
              <a:gd name="connsiteY201" fmla="*/ 175441 h 606580"/>
              <a:gd name="connsiteX202" fmla="*/ 568766 w 608133"/>
              <a:gd name="connsiteY202" fmla="*/ 171103 h 606580"/>
              <a:gd name="connsiteX203" fmla="*/ 570300 w 608133"/>
              <a:gd name="connsiteY203" fmla="*/ 185011 h 606580"/>
              <a:gd name="connsiteX204" fmla="*/ 578350 w 608133"/>
              <a:gd name="connsiteY204" fmla="*/ 193815 h 606580"/>
              <a:gd name="connsiteX205" fmla="*/ 594323 w 608133"/>
              <a:gd name="connsiteY205" fmla="*/ 193432 h 606580"/>
              <a:gd name="connsiteX206" fmla="*/ 602629 w 608133"/>
              <a:gd name="connsiteY206" fmla="*/ 217547 h 606580"/>
              <a:gd name="connsiteX207" fmla="*/ 600968 w 608133"/>
              <a:gd name="connsiteY207" fmla="*/ 219078 h 606580"/>
              <a:gd name="connsiteX208" fmla="*/ 576434 w 608133"/>
              <a:gd name="connsiteY208" fmla="*/ 219078 h 606580"/>
              <a:gd name="connsiteX209" fmla="*/ 561483 w 608133"/>
              <a:gd name="connsiteY209" fmla="*/ 208105 h 606580"/>
              <a:gd name="connsiteX210" fmla="*/ 545765 w 608133"/>
              <a:gd name="connsiteY210" fmla="*/ 209636 h 606580"/>
              <a:gd name="connsiteX211" fmla="*/ 545765 w 608133"/>
              <a:gd name="connsiteY211" fmla="*/ 219078 h 606580"/>
              <a:gd name="connsiteX212" fmla="*/ 540782 w 608133"/>
              <a:gd name="connsiteY212" fmla="*/ 219078 h 606580"/>
              <a:gd name="connsiteX213" fmla="*/ 535415 w 608133"/>
              <a:gd name="connsiteY213" fmla="*/ 215251 h 606580"/>
              <a:gd name="connsiteX214" fmla="*/ 508197 w 608133"/>
              <a:gd name="connsiteY214" fmla="*/ 208488 h 606580"/>
              <a:gd name="connsiteX215" fmla="*/ 508197 w 608133"/>
              <a:gd name="connsiteY215" fmla="*/ 191008 h 606580"/>
              <a:gd name="connsiteX216" fmla="*/ 473567 w 608133"/>
              <a:gd name="connsiteY216" fmla="*/ 193687 h 606580"/>
              <a:gd name="connsiteX217" fmla="*/ 462961 w 608133"/>
              <a:gd name="connsiteY217" fmla="*/ 199429 h 606580"/>
              <a:gd name="connsiteX218" fmla="*/ 449161 w 608133"/>
              <a:gd name="connsiteY218" fmla="*/ 199429 h 606580"/>
              <a:gd name="connsiteX219" fmla="*/ 442516 w 608133"/>
              <a:gd name="connsiteY219" fmla="*/ 198791 h 606580"/>
              <a:gd name="connsiteX220" fmla="*/ 425904 w 608133"/>
              <a:gd name="connsiteY220" fmla="*/ 207850 h 606580"/>
              <a:gd name="connsiteX221" fmla="*/ 425904 w 608133"/>
              <a:gd name="connsiteY221" fmla="*/ 224948 h 606580"/>
              <a:gd name="connsiteX222" fmla="*/ 391914 w 608133"/>
              <a:gd name="connsiteY222" fmla="*/ 249190 h 606580"/>
              <a:gd name="connsiteX223" fmla="*/ 394725 w 608133"/>
              <a:gd name="connsiteY223" fmla="*/ 259526 h 606580"/>
              <a:gd name="connsiteX224" fmla="*/ 401625 w 608133"/>
              <a:gd name="connsiteY224" fmla="*/ 259526 h 606580"/>
              <a:gd name="connsiteX225" fmla="*/ 399836 w 608133"/>
              <a:gd name="connsiteY225" fmla="*/ 269350 h 606580"/>
              <a:gd name="connsiteX226" fmla="*/ 394853 w 608133"/>
              <a:gd name="connsiteY226" fmla="*/ 271136 h 606580"/>
              <a:gd name="connsiteX227" fmla="*/ 394725 w 608133"/>
              <a:gd name="connsiteY227" fmla="*/ 296910 h 606580"/>
              <a:gd name="connsiteX228" fmla="*/ 423987 w 608133"/>
              <a:gd name="connsiteY228" fmla="*/ 329957 h 606580"/>
              <a:gd name="connsiteX229" fmla="*/ 436893 w 608133"/>
              <a:gd name="connsiteY229" fmla="*/ 329957 h 606580"/>
              <a:gd name="connsiteX230" fmla="*/ 437660 w 608133"/>
              <a:gd name="connsiteY230" fmla="*/ 327916 h 606580"/>
              <a:gd name="connsiteX231" fmla="*/ 460661 w 608133"/>
              <a:gd name="connsiteY231" fmla="*/ 327916 h 606580"/>
              <a:gd name="connsiteX232" fmla="*/ 467306 w 608133"/>
              <a:gd name="connsiteY232" fmla="*/ 321791 h 606580"/>
              <a:gd name="connsiteX233" fmla="*/ 480340 w 608133"/>
              <a:gd name="connsiteY233" fmla="*/ 321791 h 606580"/>
              <a:gd name="connsiteX234" fmla="*/ 487496 w 608133"/>
              <a:gd name="connsiteY234" fmla="*/ 328936 h 606580"/>
              <a:gd name="connsiteX235" fmla="*/ 506919 w 608133"/>
              <a:gd name="connsiteY235" fmla="*/ 330850 h 606580"/>
              <a:gd name="connsiteX236" fmla="*/ 504363 w 608133"/>
              <a:gd name="connsiteY236" fmla="*/ 356369 h 606580"/>
              <a:gd name="connsiteX237" fmla="*/ 525959 w 608133"/>
              <a:gd name="connsiteY237" fmla="*/ 394009 h 606580"/>
              <a:gd name="connsiteX238" fmla="*/ 514586 w 608133"/>
              <a:gd name="connsiteY238" fmla="*/ 415445 h 606580"/>
              <a:gd name="connsiteX239" fmla="*/ 515353 w 608133"/>
              <a:gd name="connsiteY239" fmla="*/ 425525 h 606580"/>
              <a:gd name="connsiteX240" fmla="*/ 524298 w 608133"/>
              <a:gd name="connsiteY240" fmla="*/ 434329 h 606580"/>
              <a:gd name="connsiteX241" fmla="*/ 524298 w 608133"/>
              <a:gd name="connsiteY241" fmla="*/ 458571 h 606580"/>
              <a:gd name="connsiteX242" fmla="*/ 536054 w 608133"/>
              <a:gd name="connsiteY242" fmla="*/ 474265 h 606580"/>
              <a:gd name="connsiteX243" fmla="*/ 536054 w 608133"/>
              <a:gd name="connsiteY243" fmla="*/ 494425 h 606580"/>
              <a:gd name="connsiteX244" fmla="*/ 546149 w 608133"/>
              <a:gd name="connsiteY244" fmla="*/ 494425 h 606580"/>
              <a:gd name="connsiteX245" fmla="*/ 307576 w 608133"/>
              <a:gd name="connsiteY245" fmla="*/ 606580 h 606580"/>
              <a:gd name="connsiteX246" fmla="*/ 0 w 608133"/>
              <a:gd name="connsiteY246" fmla="*/ 304694 h 606580"/>
              <a:gd name="connsiteX247" fmla="*/ 5367 w 608133"/>
              <a:gd name="connsiteY247" fmla="*/ 249956 h 606580"/>
              <a:gd name="connsiteX248" fmla="*/ 7285 w 608133"/>
              <a:gd name="connsiteY248" fmla="*/ 251138 h 606580"/>
              <a:gd name="connsiteX249" fmla="*/ 11386 w 608133"/>
              <a:gd name="connsiteY249" fmla="*/ 253754 h 606580"/>
              <a:gd name="connsiteX250" fmla="*/ 12008 w 608133"/>
              <a:gd name="connsiteY250" fmla="*/ 258475 h 606580"/>
              <a:gd name="connsiteX251" fmla="*/ 10311 w 608133"/>
              <a:gd name="connsiteY251" fmla="*/ 258832 h 606580"/>
              <a:gd name="connsiteX252" fmla="*/ 4728 w 608133"/>
              <a:gd name="connsiteY252" fmla="*/ 259908 h 606580"/>
              <a:gd name="connsiteX253" fmla="*/ 3705 w 608133"/>
              <a:gd name="connsiteY253" fmla="*/ 270243 h 606580"/>
              <a:gd name="connsiteX254" fmla="*/ 12651 w 608133"/>
              <a:gd name="connsiteY254" fmla="*/ 270243 h 606580"/>
              <a:gd name="connsiteX255" fmla="*/ 24279 w 608133"/>
              <a:gd name="connsiteY255" fmla="*/ 269095 h 606580"/>
              <a:gd name="connsiteX256" fmla="*/ 30285 w 608133"/>
              <a:gd name="connsiteY256" fmla="*/ 262077 h 606580"/>
              <a:gd name="connsiteX257" fmla="*/ 23896 w 608133"/>
              <a:gd name="connsiteY257" fmla="*/ 259653 h 606580"/>
              <a:gd name="connsiteX258" fmla="*/ 20446 w 608133"/>
              <a:gd name="connsiteY258" fmla="*/ 255570 h 606580"/>
              <a:gd name="connsiteX259" fmla="*/ 15079 w 608133"/>
              <a:gd name="connsiteY259" fmla="*/ 247277 h 606580"/>
              <a:gd name="connsiteX260" fmla="*/ 12651 w 608133"/>
              <a:gd name="connsiteY260" fmla="*/ 235410 h 606580"/>
              <a:gd name="connsiteX261" fmla="*/ 12543 w 608133"/>
              <a:gd name="connsiteY261" fmla="*/ 235433 h 606580"/>
              <a:gd name="connsiteX262" fmla="*/ 12537 w 608133"/>
              <a:gd name="connsiteY262" fmla="*/ 235406 h 606580"/>
              <a:gd name="connsiteX263" fmla="*/ 8443 w 608133"/>
              <a:gd name="connsiteY263" fmla="*/ 236274 h 606580"/>
              <a:gd name="connsiteX264" fmla="*/ 24663 w 608133"/>
              <a:gd name="connsiteY264" fmla="*/ 186925 h 606580"/>
              <a:gd name="connsiteX265" fmla="*/ 24663 w 608133"/>
              <a:gd name="connsiteY265" fmla="*/ 201470 h 606580"/>
              <a:gd name="connsiteX266" fmla="*/ 37441 w 608133"/>
              <a:gd name="connsiteY266" fmla="*/ 207595 h 606580"/>
              <a:gd name="connsiteX267" fmla="*/ 37441 w 608133"/>
              <a:gd name="connsiteY267" fmla="*/ 231583 h 606580"/>
              <a:gd name="connsiteX268" fmla="*/ 49708 w 608133"/>
              <a:gd name="connsiteY268" fmla="*/ 252253 h 606580"/>
              <a:gd name="connsiteX269" fmla="*/ 59675 w 608133"/>
              <a:gd name="connsiteY269" fmla="*/ 253784 h 606580"/>
              <a:gd name="connsiteX270" fmla="*/ 60953 w 608133"/>
              <a:gd name="connsiteY270" fmla="*/ 246639 h 606580"/>
              <a:gd name="connsiteX271" fmla="*/ 49197 w 608133"/>
              <a:gd name="connsiteY271" fmla="*/ 228775 h 606580"/>
              <a:gd name="connsiteX272" fmla="*/ 46897 w 608133"/>
              <a:gd name="connsiteY272" fmla="*/ 211295 h 606580"/>
              <a:gd name="connsiteX273" fmla="*/ 53797 w 608133"/>
              <a:gd name="connsiteY273" fmla="*/ 211295 h 606580"/>
              <a:gd name="connsiteX274" fmla="*/ 56736 w 608133"/>
              <a:gd name="connsiteY274" fmla="*/ 229286 h 606580"/>
              <a:gd name="connsiteX275" fmla="*/ 70537 w 608133"/>
              <a:gd name="connsiteY275" fmla="*/ 249063 h 606580"/>
              <a:gd name="connsiteX276" fmla="*/ 70350 w 608133"/>
              <a:gd name="connsiteY276" fmla="*/ 249152 h 606580"/>
              <a:gd name="connsiteX277" fmla="*/ 70260 w 608133"/>
              <a:gd name="connsiteY277" fmla="*/ 249025 h 606580"/>
              <a:gd name="connsiteX278" fmla="*/ 67374 w 608133"/>
              <a:gd name="connsiteY278" fmla="*/ 250579 h 606580"/>
              <a:gd name="connsiteX279" fmla="*/ 67342 w 608133"/>
              <a:gd name="connsiteY279" fmla="*/ 250594 h 606580"/>
              <a:gd name="connsiteX280" fmla="*/ 67343 w 608133"/>
              <a:gd name="connsiteY280" fmla="*/ 250596 h 606580"/>
              <a:gd name="connsiteX281" fmla="*/ 67178 w 608133"/>
              <a:gd name="connsiteY281" fmla="*/ 250684 h 606580"/>
              <a:gd name="connsiteX282" fmla="*/ 68462 w 608133"/>
              <a:gd name="connsiteY282" fmla="*/ 254896 h 606580"/>
              <a:gd name="connsiteX283" fmla="*/ 68611 w 608133"/>
              <a:gd name="connsiteY283" fmla="*/ 254900 h 606580"/>
              <a:gd name="connsiteX284" fmla="*/ 68620 w 608133"/>
              <a:gd name="connsiteY284" fmla="*/ 254932 h 606580"/>
              <a:gd name="connsiteX285" fmla="*/ 69753 w 608133"/>
              <a:gd name="connsiteY285" fmla="*/ 254932 h 606580"/>
              <a:gd name="connsiteX286" fmla="*/ 72957 w 608133"/>
              <a:gd name="connsiteY286" fmla="*/ 255023 h 606580"/>
              <a:gd name="connsiteX287" fmla="*/ 73003 w 608133"/>
              <a:gd name="connsiteY287" fmla="*/ 254932 h 606580"/>
              <a:gd name="connsiteX288" fmla="*/ 73093 w 608133"/>
              <a:gd name="connsiteY288" fmla="*/ 254932 h 606580"/>
              <a:gd name="connsiteX289" fmla="*/ 69387 w 608133"/>
              <a:gd name="connsiteY289" fmla="*/ 261695 h 606580"/>
              <a:gd name="connsiteX290" fmla="*/ 80121 w 608133"/>
              <a:gd name="connsiteY290" fmla="*/ 277899 h 606580"/>
              <a:gd name="connsiteX291" fmla="*/ 106955 w 608133"/>
              <a:gd name="connsiteY291" fmla="*/ 284534 h 606580"/>
              <a:gd name="connsiteX292" fmla="*/ 106955 w 608133"/>
              <a:gd name="connsiteY292" fmla="*/ 280196 h 606580"/>
              <a:gd name="connsiteX293" fmla="*/ 117689 w 608133"/>
              <a:gd name="connsiteY293" fmla="*/ 281727 h 606580"/>
              <a:gd name="connsiteX294" fmla="*/ 116667 w 608133"/>
              <a:gd name="connsiteY294" fmla="*/ 289255 h 606580"/>
              <a:gd name="connsiteX295" fmla="*/ 125101 w 608133"/>
              <a:gd name="connsiteY295" fmla="*/ 290786 h 606580"/>
              <a:gd name="connsiteX296" fmla="*/ 138135 w 608133"/>
              <a:gd name="connsiteY296" fmla="*/ 294358 h 606580"/>
              <a:gd name="connsiteX297" fmla="*/ 156536 w 608133"/>
              <a:gd name="connsiteY297" fmla="*/ 315029 h 606580"/>
              <a:gd name="connsiteX298" fmla="*/ 180048 w 608133"/>
              <a:gd name="connsiteY298" fmla="*/ 316815 h 606580"/>
              <a:gd name="connsiteX299" fmla="*/ 182348 w 608133"/>
              <a:gd name="connsiteY299" fmla="*/ 335699 h 606580"/>
              <a:gd name="connsiteX300" fmla="*/ 166247 w 608133"/>
              <a:gd name="connsiteY300" fmla="*/ 346799 h 606580"/>
              <a:gd name="connsiteX301" fmla="*/ 165480 w 608133"/>
              <a:gd name="connsiteY301" fmla="*/ 363769 h 606580"/>
              <a:gd name="connsiteX302" fmla="*/ 163180 w 608133"/>
              <a:gd name="connsiteY302" fmla="*/ 374104 h 606580"/>
              <a:gd name="connsiteX303" fmla="*/ 186437 w 608133"/>
              <a:gd name="connsiteY303" fmla="*/ 402813 h 606580"/>
              <a:gd name="connsiteX304" fmla="*/ 188226 w 608133"/>
              <a:gd name="connsiteY304" fmla="*/ 412638 h 606580"/>
              <a:gd name="connsiteX305" fmla="*/ 197682 w 608133"/>
              <a:gd name="connsiteY305" fmla="*/ 414934 h 606580"/>
              <a:gd name="connsiteX306" fmla="*/ 216722 w 608133"/>
              <a:gd name="connsiteY306" fmla="*/ 428332 h 606580"/>
              <a:gd name="connsiteX307" fmla="*/ 216722 w 608133"/>
              <a:gd name="connsiteY307" fmla="*/ 480262 h 606580"/>
              <a:gd name="connsiteX308" fmla="*/ 222983 w 608133"/>
              <a:gd name="connsiteY308" fmla="*/ 482049 h 606580"/>
              <a:gd name="connsiteX309" fmla="*/ 218639 w 608133"/>
              <a:gd name="connsiteY309" fmla="*/ 506036 h 606580"/>
              <a:gd name="connsiteX310" fmla="*/ 229372 w 608133"/>
              <a:gd name="connsiteY310" fmla="*/ 520199 h 606580"/>
              <a:gd name="connsiteX311" fmla="*/ 227456 w 608133"/>
              <a:gd name="connsiteY311" fmla="*/ 543932 h 606580"/>
              <a:gd name="connsiteX312" fmla="*/ 241640 w 608133"/>
              <a:gd name="connsiteY312" fmla="*/ 568557 h 606580"/>
              <a:gd name="connsiteX313" fmla="*/ 259785 w 608133"/>
              <a:gd name="connsiteY313" fmla="*/ 584251 h 606580"/>
              <a:gd name="connsiteX314" fmla="*/ 278058 w 608133"/>
              <a:gd name="connsiteY314" fmla="*/ 584506 h 606580"/>
              <a:gd name="connsiteX315" fmla="*/ 279847 w 608133"/>
              <a:gd name="connsiteY315" fmla="*/ 578765 h 606580"/>
              <a:gd name="connsiteX316" fmla="*/ 266430 w 608133"/>
              <a:gd name="connsiteY316" fmla="*/ 567536 h 606580"/>
              <a:gd name="connsiteX317" fmla="*/ 267196 w 608133"/>
              <a:gd name="connsiteY317" fmla="*/ 562050 h 606580"/>
              <a:gd name="connsiteX318" fmla="*/ 269624 w 608133"/>
              <a:gd name="connsiteY318" fmla="*/ 555287 h 606580"/>
              <a:gd name="connsiteX319" fmla="*/ 270135 w 608133"/>
              <a:gd name="connsiteY319" fmla="*/ 548270 h 606580"/>
              <a:gd name="connsiteX320" fmla="*/ 261063 w 608133"/>
              <a:gd name="connsiteY320" fmla="*/ 548015 h 606580"/>
              <a:gd name="connsiteX321" fmla="*/ 256463 w 608133"/>
              <a:gd name="connsiteY321" fmla="*/ 542273 h 606580"/>
              <a:gd name="connsiteX322" fmla="*/ 264002 w 608133"/>
              <a:gd name="connsiteY322" fmla="*/ 535128 h 606580"/>
              <a:gd name="connsiteX323" fmla="*/ 265024 w 608133"/>
              <a:gd name="connsiteY323" fmla="*/ 529769 h 606580"/>
              <a:gd name="connsiteX324" fmla="*/ 256590 w 608133"/>
              <a:gd name="connsiteY324" fmla="*/ 527344 h 606580"/>
              <a:gd name="connsiteX325" fmla="*/ 257102 w 608133"/>
              <a:gd name="connsiteY325" fmla="*/ 522241 h 606580"/>
              <a:gd name="connsiteX326" fmla="*/ 269113 w 608133"/>
              <a:gd name="connsiteY326" fmla="*/ 520454 h 606580"/>
              <a:gd name="connsiteX327" fmla="*/ 287386 w 608133"/>
              <a:gd name="connsiteY327" fmla="*/ 511778 h 606580"/>
              <a:gd name="connsiteX328" fmla="*/ 293520 w 608133"/>
              <a:gd name="connsiteY328" fmla="*/ 500677 h 606580"/>
              <a:gd name="connsiteX329" fmla="*/ 312688 w 608133"/>
              <a:gd name="connsiteY329" fmla="*/ 476562 h 606580"/>
              <a:gd name="connsiteX330" fmla="*/ 308343 w 608133"/>
              <a:gd name="connsiteY330" fmla="*/ 457551 h 606580"/>
              <a:gd name="connsiteX331" fmla="*/ 314221 w 608133"/>
              <a:gd name="connsiteY331" fmla="*/ 447471 h 606580"/>
              <a:gd name="connsiteX332" fmla="*/ 331855 w 608133"/>
              <a:gd name="connsiteY332" fmla="*/ 447981 h 606580"/>
              <a:gd name="connsiteX333" fmla="*/ 343739 w 608133"/>
              <a:gd name="connsiteY333" fmla="*/ 438667 h 606580"/>
              <a:gd name="connsiteX334" fmla="*/ 347573 w 608133"/>
              <a:gd name="connsiteY334" fmla="*/ 402175 h 606580"/>
              <a:gd name="connsiteX335" fmla="*/ 360734 w 608133"/>
              <a:gd name="connsiteY335" fmla="*/ 385715 h 606580"/>
              <a:gd name="connsiteX336" fmla="*/ 363034 w 608133"/>
              <a:gd name="connsiteY336" fmla="*/ 375125 h 606580"/>
              <a:gd name="connsiteX337" fmla="*/ 357698 w 608133"/>
              <a:gd name="connsiteY337" fmla="*/ 373425 h 606580"/>
              <a:gd name="connsiteX338" fmla="*/ 362777 w 608133"/>
              <a:gd name="connsiteY338" fmla="*/ 360422 h 606580"/>
              <a:gd name="connsiteX339" fmla="*/ 330464 w 608133"/>
              <a:gd name="connsiteY339" fmla="*/ 328129 h 606580"/>
              <a:gd name="connsiteX340" fmla="*/ 328421 w 608133"/>
              <a:gd name="connsiteY340" fmla="*/ 328257 h 606580"/>
              <a:gd name="connsiteX341" fmla="*/ 328421 w 608133"/>
              <a:gd name="connsiteY341" fmla="*/ 332341 h 606580"/>
              <a:gd name="connsiteX342" fmla="*/ 330464 w 608133"/>
              <a:gd name="connsiteY342" fmla="*/ 332214 h 606580"/>
              <a:gd name="connsiteX343" fmla="*/ 358818 w 608133"/>
              <a:gd name="connsiteY343" fmla="*/ 360422 h 606580"/>
              <a:gd name="connsiteX344" fmla="*/ 353905 w 608133"/>
              <a:gd name="connsiteY344" fmla="*/ 372216 h 606580"/>
              <a:gd name="connsiteX345" fmla="*/ 351023 w 608133"/>
              <a:gd name="connsiteY345" fmla="*/ 371297 h 606580"/>
              <a:gd name="connsiteX346" fmla="*/ 343100 w 608133"/>
              <a:gd name="connsiteY346" fmla="*/ 358410 h 606580"/>
              <a:gd name="connsiteX347" fmla="*/ 316010 w 608133"/>
              <a:gd name="connsiteY347" fmla="*/ 358155 h 606580"/>
              <a:gd name="connsiteX348" fmla="*/ 294542 w 608133"/>
              <a:gd name="connsiteY348" fmla="*/ 350117 h 606580"/>
              <a:gd name="connsiteX349" fmla="*/ 293520 w 608133"/>
              <a:gd name="connsiteY349" fmla="*/ 334933 h 606580"/>
              <a:gd name="connsiteX350" fmla="*/ 286236 w 608133"/>
              <a:gd name="connsiteY350" fmla="*/ 322557 h 606580"/>
              <a:gd name="connsiteX351" fmla="*/ 266813 w 608133"/>
              <a:gd name="connsiteY351" fmla="*/ 322301 h 606580"/>
              <a:gd name="connsiteX352" fmla="*/ 255568 w 608133"/>
              <a:gd name="connsiteY352" fmla="*/ 304949 h 606580"/>
              <a:gd name="connsiteX353" fmla="*/ 245601 w 608133"/>
              <a:gd name="connsiteY353" fmla="*/ 300100 h 606580"/>
              <a:gd name="connsiteX354" fmla="*/ 245090 w 608133"/>
              <a:gd name="connsiteY354" fmla="*/ 305459 h 606580"/>
              <a:gd name="connsiteX355" fmla="*/ 226944 w 608133"/>
              <a:gd name="connsiteY355" fmla="*/ 306480 h 606580"/>
              <a:gd name="connsiteX356" fmla="*/ 220300 w 608133"/>
              <a:gd name="connsiteY356" fmla="*/ 297421 h 606580"/>
              <a:gd name="connsiteX357" fmla="*/ 201388 w 608133"/>
              <a:gd name="connsiteY357" fmla="*/ 293593 h 606580"/>
              <a:gd name="connsiteX358" fmla="*/ 185798 w 608133"/>
              <a:gd name="connsiteY358" fmla="*/ 311328 h 606580"/>
              <a:gd name="connsiteX359" fmla="*/ 163691 w 608133"/>
              <a:gd name="connsiteY359" fmla="*/ 307628 h 606580"/>
              <a:gd name="connsiteX360" fmla="*/ 163564 w 608133"/>
              <a:gd name="connsiteY360" fmla="*/ 307628 h 606580"/>
              <a:gd name="connsiteX361" fmla="*/ 161264 w 608133"/>
              <a:gd name="connsiteY361" fmla="*/ 307245 h 606580"/>
              <a:gd name="connsiteX362" fmla="*/ 159475 w 608133"/>
              <a:gd name="connsiteY362" fmla="*/ 279940 h 606580"/>
              <a:gd name="connsiteX363" fmla="*/ 141585 w 608133"/>
              <a:gd name="connsiteY363" fmla="*/ 277006 h 606580"/>
              <a:gd name="connsiteX364" fmla="*/ 148741 w 608133"/>
              <a:gd name="connsiteY364" fmla="*/ 263608 h 606580"/>
              <a:gd name="connsiteX365" fmla="*/ 146696 w 608133"/>
              <a:gd name="connsiteY365" fmla="*/ 255825 h 606580"/>
              <a:gd name="connsiteX366" fmla="*/ 123184 w 608133"/>
              <a:gd name="connsiteY366" fmla="*/ 271392 h 606580"/>
              <a:gd name="connsiteX367" fmla="*/ 108361 w 608133"/>
              <a:gd name="connsiteY367" fmla="*/ 269605 h 606580"/>
              <a:gd name="connsiteX368" fmla="*/ 103122 w 608133"/>
              <a:gd name="connsiteY368" fmla="*/ 258250 h 606580"/>
              <a:gd name="connsiteX369" fmla="*/ 106316 w 608133"/>
              <a:gd name="connsiteY369" fmla="*/ 246383 h 606580"/>
              <a:gd name="connsiteX370" fmla="*/ 114495 w 608133"/>
              <a:gd name="connsiteY370" fmla="*/ 231583 h 606580"/>
              <a:gd name="connsiteX371" fmla="*/ 133279 w 608133"/>
              <a:gd name="connsiteY371" fmla="*/ 222268 h 606580"/>
              <a:gd name="connsiteX372" fmla="*/ 169570 w 608133"/>
              <a:gd name="connsiteY372" fmla="*/ 222268 h 606580"/>
              <a:gd name="connsiteX373" fmla="*/ 169442 w 608133"/>
              <a:gd name="connsiteY373" fmla="*/ 233114 h 606580"/>
              <a:gd name="connsiteX374" fmla="*/ 182476 w 608133"/>
              <a:gd name="connsiteY374" fmla="*/ 239111 h 606580"/>
              <a:gd name="connsiteX375" fmla="*/ 181453 w 608133"/>
              <a:gd name="connsiteY375" fmla="*/ 220482 h 606580"/>
              <a:gd name="connsiteX376" fmla="*/ 190909 w 608133"/>
              <a:gd name="connsiteY376" fmla="*/ 211168 h 606580"/>
              <a:gd name="connsiteX377" fmla="*/ 209821 w 608133"/>
              <a:gd name="connsiteY377" fmla="*/ 198791 h 606580"/>
              <a:gd name="connsiteX378" fmla="*/ 211099 w 608133"/>
              <a:gd name="connsiteY378" fmla="*/ 190242 h 606580"/>
              <a:gd name="connsiteX379" fmla="*/ 230011 w 608133"/>
              <a:gd name="connsiteY379" fmla="*/ 170720 h 606580"/>
              <a:gd name="connsiteX380" fmla="*/ 250201 w 608133"/>
              <a:gd name="connsiteY380" fmla="*/ 159747 h 606580"/>
              <a:gd name="connsiteX381" fmla="*/ 248412 w 608133"/>
              <a:gd name="connsiteY381" fmla="*/ 158344 h 606580"/>
              <a:gd name="connsiteX382" fmla="*/ 261957 w 608133"/>
              <a:gd name="connsiteY382" fmla="*/ 145712 h 606580"/>
              <a:gd name="connsiteX383" fmla="*/ 266941 w 608133"/>
              <a:gd name="connsiteY383" fmla="*/ 146988 h 606580"/>
              <a:gd name="connsiteX384" fmla="*/ 269241 w 608133"/>
              <a:gd name="connsiteY384" fmla="*/ 149795 h 606580"/>
              <a:gd name="connsiteX385" fmla="*/ 274480 w 608133"/>
              <a:gd name="connsiteY385" fmla="*/ 144181 h 606580"/>
              <a:gd name="connsiteX386" fmla="*/ 275758 w 608133"/>
              <a:gd name="connsiteY386" fmla="*/ 143543 h 606580"/>
              <a:gd name="connsiteX387" fmla="*/ 270008 w 608133"/>
              <a:gd name="connsiteY387" fmla="*/ 142777 h 606580"/>
              <a:gd name="connsiteX388" fmla="*/ 264257 w 608133"/>
              <a:gd name="connsiteY388" fmla="*/ 140991 h 606580"/>
              <a:gd name="connsiteX389" fmla="*/ 264257 w 608133"/>
              <a:gd name="connsiteY389" fmla="*/ 135505 h 606580"/>
              <a:gd name="connsiteX390" fmla="*/ 267324 w 608133"/>
              <a:gd name="connsiteY390" fmla="*/ 132953 h 606580"/>
              <a:gd name="connsiteX391" fmla="*/ 274097 w 608133"/>
              <a:gd name="connsiteY391" fmla="*/ 132953 h 606580"/>
              <a:gd name="connsiteX392" fmla="*/ 277164 w 608133"/>
              <a:gd name="connsiteY392" fmla="*/ 134356 h 606580"/>
              <a:gd name="connsiteX393" fmla="*/ 279719 w 608133"/>
              <a:gd name="connsiteY393" fmla="*/ 139588 h 606580"/>
              <a:gd name="connsiteX394" fmla="*/ 283042 w 608133"/>
              <a:gd name="connsiteY394" fmla="*/ 139077 h 606580"/>
              <a:gd name="connsiteX395" fmla="*/ 283042 w 608133"/>
              <a:gd name="connsiteY395" fmla="*/ 138694 h 606580"/>
              <a:gd name="connsiteX396" fmla="*/ 283936 w 608133"/>
              <a:gd name="connsiteY396" fmla="*/ 138950 h 606580"/>
              <a:gd name="connsiteX397" fmla="*/ 293392 w 608133"/>
              <a:gd name="connsiteY397" fmla="*/ 137546 h 606580"/>
              <a:gd name="connsiteX398" fmla="*/ 294670 w 608133"/>
              <a:gd name="connsiteY398" fmla="*/ 132953 h 606580"/>
              <a:gd name="connsiteX399" fmla="*/ 300165 w 608133"/>
              <a:gd name="connsiteY399" fmla="*/ 134356 h 606580"/>
              <a:gd name="connsiteX400" fmla="*/ 300165 w 608133"/>
              <a:gd name="connsiteY400" fmla="*/ 139205 h 606580"/>
              <a:gd name="connsiteX401" fmla="*/ 295181 w 608133"/>
              <a:gd name="connsiteY401" fmla="*/ 142650 h 606580"/>
              <a:gd name="connsiteX402" fmla="*/ 295820 w 608133"/>
              <a:gd name="connsiteY402" fmla="*/ 148009 h 606580"/>
              <a:gd name="connsiteX403" fmla="*/ 312943 w 608133"/>
              <a:gd name="connsiteY403" fmla="*/ 153240 h 606580"/>
              <a:gd name="connsiteX404" fmla="*/ 312943 w 608133"/>
              <a:gd name="connsiteY404" fmla="*/ 153495 h 606580"/>
              <a:gd name="connsiteX405" fmla="*/ 316904 w 608133"/>
              <a:gd name="connsiteY405" fmla="*/ 153113 h 606580"/>
              <a:gd name="connsiteX406" fmla="*/ 317160 w 608133"/>
              <a:gd name="connsiteY406" fmla="*/ 145840 h 606580"/>
              <a:gd name="connsiteX407" fmla="*/ 303615 w 608133"/>
              <a:gd name="connsiteY407" fmla="*/ 139715 h 606580"/>
              <a:gd name="connsiteX408" fmla="*/ 302848 w 608133"/>
              <a:gd name="connsiteY408" fmla="*/ 136270 h 606580"/>
              <a:gd name="connsiteX409" fmla="*/ 314093 w 608133"/>
              <a:gd name="connsiteY409" fmla="*/ 132442 h 606580"/>
              <a:gd name="connsiteX410" fmla="*/ 314604 w 608133"/>
              <a:gd name="connsiteY410" fmla="*/ 121852 h 606580"/>
              <a:gd name="connsiteX411" fmla="*/ 302848 w 608133"/>
              <a:gd name="connsiteY411" fmla="*/ 114834 h 606580"/>
              <a:gd name="connsiteX412" fmla="*/ 302081 w 608133"/>
              <a:gd name="connsiteY412" fmla="*/ 96844 h 606580"/>
              <a:gd name="connsiteX413" fmla="*/ 285981 w 608133"/>
              <a:gd name="connsiteY413" fmla="*/ 104754 h 606580"/>
              <a:gd name="connsiteX414" fmla="*/ 280103 w 608133"/>
              <a:gd name="connsiteY414" fmla="*/ 104754 h 606580"/>
              <a:gd name="connsiteX415" fmla="*/ 281636 w 608133"/>
              <a:gd name="connsiteY415" fmla="*/ 91102 h 606580"/>
              <a:gd name="connsiteX416" fmla="*/ 259785 w 608133"/>
              <a:gd name="connsiteY416" fmla="*/ 85998 h 606580"/>
              <a:gd name="connsiteX417" fmla="*/ 250712 w 608133"/>
              <a:gd name="connsiteY417" fmla="*/ 92761 h 606580"/>
              <a:gd name="connsiteX418" fmla="*/ 250712 w 608133"/>
              <a:gd name="connsiteY418" fmla="*/ 113303 h 606580"/>
              <a:gd name="connsiteX419" fmla="*/ 234356 w 608133"/>
              <a:gd name="connsiteY419" fmla="*/ 118407 h 606580"/>
              <a:gd name="connsiteX420" fmla="*/ 227839 w 608133"/>
              <a:gd name="connsiteY420" fmla="*/ 131932 h 606580"/>
              <a:gd name="connsiteX421" fmla="*/ 220683 w 608133"/>
              <a:gd name="connsiteY421" fmla="*/ 133080 h 606580"/>
              <a:gd name="connsiteX422" fmla="*/ 220683 w 608133"/>
              <a:gd name="connsiteY422" fmla="*/ 115855 h 606580"/>
              <a:gd name="connsiteX423" fmla="*/ 205349 w 608133"/>
              <a:gd name="connsiteY423" fmla="*/ 113686 h 606580"/>
              <a:gd name="connsiteX424" fmla="*/ 197682 w 608133"/>
              <a:gd name="connsiteY424" fmla="*/ 108837 h 606580"/>
              <a:gd name="connsiteX425" fmla="*/ 194743 w 608133"/>
              <a:gd name="connsiteY425" fmla="*/ 97609 h 606580"/>
              <a:gd name="connsiteX426" fmla="*/ 222089 w 608133"/>
              <a:gd name="connsiteY426" fmla="*/ 81788 h 606580"/>
              <a:gd name="connsiteX427" fmla="*/ 235506 w 608133"/>
              <a:gd name="connsiteY427" fmla="*/ 77832 h 606580"/>
              <a:gd name="connsiteX428" fmla="*/ 236912 w 608133"/>
              <a:gd name="connsiteY428" fmla="*/ 86636 h 606580"/>
              <a:gd name="connsiteX429" fmla="*/ 244323 w 608133"/>
              <a:gd name="connsiteY429" fmla="*/ 86253 h 606580"/>
              <a:gd name="connsiteX430" fmla="*/ 244962 w 608133"/>
              <a:gd name="connsiteY430" fmla="*/ 81788 h 606580"/>
              <a:gd name="connsiteX431" fmla="*/ 252757 w 608133"/>
              <a:gd name="connsiteY431" fmla="*/ 80767 h 606580"/>
              <a:gd name="connsiteX432" fmla="*/ 252885 w 608133"/>
              <a:gd name="connsiteY432" fmla="*/ 79108 h 606580"/>
              <a:gd name="connsiteX433" fmla="*/ 249562 w 608133"/>
              <a:gd name="connsiteY433" fmla="*/ 77832 h 606580"/>
              <a:gd name="connsiteX434" fmla="*/ 248796 w 608133"/>
              <a:gd name="connsiteY434" fmla="*/ 72984 h 606580"/>
              <a:gd name="connsiteX435" fmla="*/ 258379 w 608133"/>
              <a:gd name="connsiteY435" fmla="*/ 72218 h 606580"/>
              <a:gd name="connsiteX436" fmla="*/ 264130 w 608133"/>
              <a:gd name="connsiteY436" fmla="*/ 66221 h 606580"/>
              <a:gd name="connsiteX437" fmla="*/ 264513 w 608133"/>
              <a:gd name="connsiteY437" fmla="*/ 65838 h 606580"/>
              <a:gd name="connsiteX438" fmla="*/ 266302 w 608133"/>
              <a:gd name="connsiteY438" fmla="*/ 64052 h 606580"/>
              <a:gd name="connsiteX439" fmla="*/ 286492 w 608133"/>
              <a:gd name="connsiteY439" fmla="*/ 61500 h 606580"/>
              <a:gd name="connsiteX440" fmla="*/ 295437 w 608133"/>
              <a:gd name="connsiteY440" fmla="*/ 69028 h 606580"/>
              <a:gd name="connsiteX441" fmla="*/ 272052 w 608133"/>
              <a:gd name="connsiteY441" fmla="*/ 81405 h 606580"/>
              <a:gd name="connsiteX442" fmla="*/ 301826 w 608133"/>
              <a:gd name="connsiteY442" fmla="*/ 88295 h 606580"/>
              <a:gd name="connsiteX443" fmla="*/ 305659 w 608133"/>
              <a:gd name="connsiteY443" fmla="*/ 78470 h 606580"/>
              <a:gd name="connsiteX444" fmla="*/ 318693 w 608133"/>
              <a:gd name="connsiteY444" fmla="*/ 78470 h 606580"/>
              <a:gd name="connsiteX445" fmla="*/ 323294 w 608133"/>
              <a:gd name="connsiteY445" fmla="*/ 69921 h 606580"/>
              <a:gd name="connsiteX446" fmla="*/ 314093 w 608133"/>
              <a:gd name="connsiteY446" fmla="*/ 67625 h 606580"/>
              <a:gd name="connsiteX447" fmla="*/ 314093 w 608133"/>
              <a:gd name="connsiteY447" fmla="*/ 56779 h 606580"/>
              <a:gd name="connsiteX448" fmla="*/ 285214 w 608133"/>
              <a:gd name="connsiteY448" fmla="*/ 44147 h 606580"/>
              <a:gd name="connsiteX449" fmla="*/ 265280 w 608133"/>
              <a:gd name="connsiteY449" fmla="*/ 46444 h 606580"/>
              <a:gd name="connsiteX450" fmla="*/ 254035 w 608133"/>
              <a:gd name="connsiteY450" fmla="*/ 52186 h 606580"/>
              <a:gd name="connsiteX451" fmla="*/ 254801 w 608133"/>
              <a:gd name="connsiteY451" fmla="*/ 66349 h 606580"/>
              <a:gd name="connsiteX452" fmla="*/ 243045 w 608133"/>
              <a:gd name="connsiteY452" fmla="*/ 64562 h 606580"/>
              <a:gd name="connsiteX453" fmla="*/ 241256 w 608133"/>
              <a:gd name="connsiteY453" fmla="*/ 56779 h 606580"/>
              <a:gd name="connsiteX454" fmla="*/ 252501 w 608133"/>
              <a:gd name="connsiteY454" fmla="*/ 46572 h 606580"/>
              <a:gd name="connsiteX455" fmla="*/ 232056 w 608133"/>
              <a:gd name="connsiteY455" fmla="*/ 45679 h 606580"/>
              <a:gd name="connsiteX456" fmla="*/ 226178 w 608133"/>
              <a:gd name="connsiteY456" fmla="*/ 47337 h 606580"/>
              <a:gd name="connsiteX457" fmla="*/ 223622 w 608133"/>
              <a:gd name="connsiteY457" fmla="*/ 54227 h 606580"/>
              <a:gd name="connsiteX458" fmla="*/ 231289 w 608133"/>
              <a:gd name="connsiteY458" fmla="*/ 55503 h 606580"/>
              <a:gd name="connsiteX459" fmla="*/ 229756 w 608133"/>
              <a:gd name="connsiteY459" fmla="*/ 63031 h 606580"/>
              <a:gd name="connsiteX460" fmla="*/ 216722 w 608133"/>
              <a:gd name="connsiteY460" fmla="*/ 63797 h 606580"/>
              <a:gd name="connsiteX461" fmla="*/ 214677 w 608133"/>
              <a:gd name="connsiteY461" fmla="*/ 68773 h 606580"/>
              <a:gd name="connsiteX462" fmla="*/ 195765 w 608133"/>
              <a:gd name="connsiteY462" fmla="*/ 69283 h 606580"/>
              <a:gd name="connsiteX463" fmla="*/ 194487 w 608133"/>
              <a:gd name="connsiteY463" fmla="*/ 58693 h 606580"/>
              <a:gd name="connsiteX464" fmla="*/ 209310 w 608133"/>
              <a:gd name="connsiteY464" fmla="*/ 58438 h 606580"/>
              <a:gd name="connsiteX465" fmla="*/ 220555 w 608133"/>
              <a:gd name="connsiteY465" fmla="*/ 47593 h 606580"/>
              <a:gd name="connsiteX466" fmla="*/ 214422 w 608133"/>
              <a:gd name="connsiteY466" fmla="*/ 44658 h 606580"/>
              <a:gd name="connsiteX467" fmla="*/ 206244 w 608133"/>
              <a:gd name="connsiteY467" fmla="*/ 52441 h 606580"/>
              <a:gd name="connsiteX468" fmla="*/ 192698 w 608133"/>
              <a:gd name="connsiteY468" fmla="*/ 51676 h 606580"/>
              <a:gd name="connsiteX469" fmla="*/ 184520 w 608133"/>
              <a:gd name="connsiteY469" fmla="*/ 40575 h 606580"/>
              <a:gd name="connsiteX470" fmla="*/ 167142 w 608133"/>
              <a:gd name="connsiteY470" fmla="*/ 40575 h 606580"/>
              <a:gd name="connsiteX471" fmla="*/ 148996 w 608133"/>
              <a:gd name="connsiteY471" fmla="*/ 53972 h 606580"/>
              <a:gd name="connsiteX472" fmla="*/ 165608 w 608133"/>
              <a:gd name="connsiteY472" fmla="*/ 53972 h 606580"/>
              <a:gd name="connsiteX473" fmla="*/ 167142 w 608133"/>
              <a:gd name="connsiteY473" fmla="*/ 58693 h 606580"/>
              <a:gd name="connsiteX474" fmla="*/ 162797 w 608133"/>
              <a:gd name="connsiteY474" fmla="*/ 62776 h 606580"/>
              <a:gd name="connsiteX475" fmla="*/ 181198 w 608133"/>
              <a:gd name="connsiteY475" fmla="*/ 63287 h 606580"/>
              <a:gd name="connsiteX476" fmla="*/ 184009 w 608133"/>
              <a:gd name="connsiteY476" fmla="*/ 69794 h 606580"/>
              <a:gd name="connsiteX477" fmla="*/ 163308 w 608133"/>
              <a:gd name="connsiteY477" fmla="*/ 69028 h 606580"/>
              <a:gd name="connsiteX478" fmla="*/ 162286 w 608133"/>
              <a:gd name="connsiteY478" fmla="*/ 64052 h 606580"/>
              <a:gd name="connsiteX479" fmla="*/ 149252 w 608133"/>
              <a:gd name="connsiteY479" fmla="*/ 61245 h 606580"/>
              <a:gd name="connsiteX480" fmla="*/ 142352 w 608133"/>
              <a:gd name="connsiteY480" fmla="*/ 57545 h 606580"/>
              <a:gd name="connsiteX481" fmla="*/ 129445 w 608133"/>
              <a:gd name="connsiteY481" fmla="*/ 57545 h 606580"/>
              <a:gd name="connsiteX482" fmla="*/ 310515 w 608133"/>
              <a:gd name="connsiteY482"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Lst>
            <a:rect l="l" t="t" r="r" b="b"/>
            <a:pathLst>
              <a:path w="608133" h="606580">
                <a:moveTo>
                  <a:pt x="353905" y="372216"/>
                </a:moveTo>
                <a:lnTo>
                  <a:pt x="357698" y="373425"/>
                </a:lnTo>
                <a:lnTo>
                  <a:pt x="354188" y="382408"/>
                </a:lnTo>
                <a:cubicBezTo>
                  <a:pt x="348856" y="388184"/>
                  <a:pt x="341448" y="392013"/>
                  <a:pt x="333146" y="392715"/>
                </a:cubicBezTo>
                <a:lnTo>
                  <a:pt x="333146" y="400756"/>
                </a:lnTo>
                <a:lnTo>
                  <a:pt x="341831" y="400756"/>
                </a:lnTo>
                <a:lnTo>
                  <a:pt x="341831" y="406245"/>
                </a:lnTo>
                <a:lnTo>
                  <a:pt x="319097" y="406245"/>
                </a:lnTo>
                <a:lnTo>
                  <a:pt x="319097" y="400756"/>
                </a:lnTo>
                <a:lnTo>
                  <a:pt x="329187" y="400756"/>
                </a:lnTo>
                <a:lnTo>
                  <a:pt x="329187" y="392715"/>
                </a:lnTo>
                <a:lnTo>
                  <a:pt x="329187" y="390162"/>
                </a:lnTo>
                <a:lnTo>
                  <a:pt x="329187" y="388631"/>
                </a:lnTo>
                <a:cubicBezTo>
                  <a:pt x="329570" y="388631"/>
                  <a:pt x="330081" y="388758"/>
                  <a:pt x="330464" y="388758"/>
                </a:cubicBezTo>
                <a:cubicBezTo>
                  <a:pt x="338255" y="388758"/>
                  <a:pt x="345344" y="385567"/>
                  <a:pt x="350484" y="380430"/>
                </a:cubicBezTo>
                <a:close/>
                <a:moveTo>
                  <a:pt x="154231" y="365050"/>
                </a:moveTo>
                <a:lnTo>
                  <a:pt x="154668" y="366964"/>
                </a:lnTo>
                <a:lnTo>
                  <a:pt x="155372" y="370090"/>
                </a:lnTo>
                <a:lnTo>
                  <a:pt x="153754" y="367178"/>
                </a:lnTo>
                <a:lnTo>
                  <a:pt x="153213" y="366194"/>
                </a:lnTo>
                <a:close/>
                <a:moveTo>
                  <a:pt x="154228" y="365035"/>
                </a:moveTo>
                <a:lnTo>
                  <a:pt x="153198" y="366178"/>
                </a:lnTo>
                <a:lnTo>
                  <a:pt x="153754" y="367178"/>
                </a:lnTo>
                <a:lnTo>
                  <a:pt x="155385" y="370149"/>
                </a:lnTo>
                <a:lnTo>
                  <a:pt x="155372" y="370090"/>
                </a:lnTo>
                <a:lnTo>
                  <a:pt x="155386" y="370116"/>
                </a:lnTo>
                <a:lnTo>
                  <a:pt x="154668" y="366964"/>
                </a:lnTo>
                <a:lnTo>
                  <a:pt x="154235" y="365045"/>
                </a:lnTo>
                <a:lnTo>
                  <a:pt x="154231" y="365050"/>
                </a:lnTo>
                <a:close/>
                <a:moveTo>
                  <a:pt x="129357" y="298669"/>
                </a:moveTo>
                <a:lnTo>
                  <a:pt x="136291" y="312738"/>
                </a:lnTo>
                <a:lnTo>
                  <a:pt x="136471" y="313109"/>
                </a:lnTo>
                <a:lnTo>
                  <a:pt x="133402" y="312982"/>
                </a:lnTo>
                <a:lnTo>
                  <a:pt x="127529" y="313873"/>
                </a:lnTo>
                <a:lnTo>
                  <a:pt x="127529" y="300738"/>
                </a:lnTo>
                <a:close/>
                <a:moveTo>
                  <a:pt x="129305" y="298562"/>
                </a:moveTo>
                <a:lnTo>
                  <a:pt x="127512" y="300731"/>
                </a:lnTo>
                <a:lnTo>
                  <a:pt x="127512" y="313875"/>
                </a:lnTo>
                <a:lnTo>
                  <a:pt x="127529" y="313873"/>
                </a:lnTo>
                <a:lnTo>
                  <a:pt x="127529" y="313880"/>
                </a:lnTo>
                <a:lnTo>
                  <a:pt x="133407" y="312987"/>
                </a:lnTo>
                <a:lnTo>
                  <a:pt x="136473" y="313115"/>
                </a:lnTo>
                <a:lnTo>
                  <a:pt x="136471" y="313109"/>
                </a:lnTo>
                <a:lnTo>
                  <a:pt x="136474" y="313109"/>
                </a:lnTo>
                <a:lnTo>
                  <a:pt x="136291" y="312738"/>
                </a:lnTo>
                <a:lnTo>
                  <a:pt x="129445" y="298569"/>
                </a:lnTo>
                <a:lnTo>
                  <a:pt x="129357" y="298669"/>
                </a:lnTo>
                <a:close/>
                <a:moveTo>
                  <a:pt x="70350" y="249152"/>
                </a:moveTo>
                <a:lnTo>
                  <a:pt x="73599" y="253747"/>
                </a:lnTo>
                <a:lnTo>
                  <a:pt x="73003" y="254932"/>
                </a:lnTo>
                <a:lnTo>
                  <a:pt x="69753" y="254932"/>
                </a:lnTo>
                <a:lnTo>
                  <a:pt x="68611" y="254900"/>
                </a:lnTo>
                <a:lnTo>
                  <a:pt x="67343" y="250596"/>
                </a:lnTo>
                <a:lnTo>
                  <a:pt x="67374" y="250579"/>
                </a:lnTo>
                <a:close/>
                <a:moveTo>
                  <a:pt x="12543" y="235433"/>
                </a:moveTo>
                <a:lnTo>
                  <a:pt x="14960" y="247257"/>
                </a:lnTo>
                <a:lnTo>
                  <a:pt x="20187" y="255668"/>
                </a:lnTo>
                <a:lnTo>
                  <a:pt x="23757" y="259618"/>
                </a:lnTo>
                <a:lnTo>
                  <a:pt x="30131" y="262039"/>
                </a:lnTo>
                <a:lnTo>
                  <a:pt x="24139" y="269048"/>
                </a:lnTo>
                <a:lnTo>
                  <a:pt x="12537" y="270195"/>
                </a:lnTo>
                <a:lnTo>
                  <a:pt x="3740" y="270195"/>
                </a:lnTo>
                <a:lnTo>
                  <a:pt x="4760" y="260001"/>
                </a:lnTo>
                <a:lnTo>
                  <a:pt x="10311" y="258832"/>
                </a:lnTo>
                <a:lnTo>
                  <a:pt x="12012" y="258505"/>
                </a:lnTo>
                <a:lnTo>
                  <a:pt x="12008" y="258475"/>
                </a:lnTo>
                <a:lnTo>
                  <a:pt x="12027" y="258471"/>
                </a:lnTo>
                <a:lnTo>
                  <a:pt x="11390" y="253756"/>
                </a:lnTo>
                <a:lnTo>
                  <a:pt x="11386" y="253754"/>
                </a:lnTo>
                <a:lnTo>
                  <a:pt x="11373" y="253656"/>
                </a:lnTo>
                <a:lnTo>
                  <a:pt x="7285" y="251138"/>
                </a:lnTo>
                <a:lnTo>
                  <a:pt x="5398" y="249933"/>
                </a:lnTo>
                <a:lnTo>
                  <a:pt x="4888" y="249679"/>
                </a:lnTo>
                <a:cubicBezTo>
                  <a:pt x="5653" y="245218"/>
                  <a:pt x="6545" y="240758"/>
                  <a:pt x="7565" y="236426"/>
                </a:cubicBezTo>
                <a:lnTo>
                  <a:pt x="8330" y="236298"/>
                </a:lnTo>
                <a:lnTo>
                  <a:pt x="8443" y="236274"/>
                </a:lnTo>
                <a:lnTo>
                  <a:pt x="8434" y="236304"/>
                </a:lnTo>
                <a:close/>
                <a:moveTo>
                  <a:pt x="606846" y="233360"/>
                </a:moveTo>
                <a:cubicBezTo>
                  <a:pt x="607361" y="235011"/>
                  <a:pt x="607747" y="236663"/>
                  <a:pt x="608133" y="238441"/>
                </a:cubicBezTo>
                <a:lnTo>
                  <a:pt x="605945" y="234376"/>
                </a:lnTo>
                <a:close/>
                <a:moveTo>
                  <a:pt x="204076" y="166111"/>
                </a:moveTo>
                <a:lnTo>
                  <a:pt x="204076" y="171954"/>
                </a:lnTo>
                <a:lnTo>
                  <a:pt x="199732" y="176272"/>
                </a:lnTo>
                <a:lnTo>
                  <a:pt x="189892" y="176272"/>
                </a:lnTo>
                <a:lnTo>
                  <a:pt x="191426" y="169668"/>
                </a:lnTo>
                <a:lnTo>
                  <a:pt x="196026" y="169286"/>
                </a:lnTo>
                <a:lnTo>
                  <a:pt x="197048" y="167000"/>
                </a:lnTo>
                <a:close/>
                <a:moveTo>
                  <a:pt x="581533" y="165335"/>
                </a:moveTo>
                <a:cubicBezTo>
                  <a:pt x="584078" y="170193"/>
                  <a:pt x="586495" y="175178"/>
                  <a:pt x="588657" y="180163"/>
                </a:cubicBezTo>
                <a:lnTo>
                  <a:pt x="585604" y="180035"/>
                </a:lnTo>
                <a:lnTo>
                  <a:pt x="579625" y="180930"/>
                </a:lnTo>
                <a:lnTo>
                  <a:pt x="579625" y="167380"/>
                </a:lnTo>
                <a:close/>
                <a:moveTo>
                  <a:pt x="208944" y="160607"/>
                </a:moveTo>
                <a:lnTo>
                  <a:pt x="209708" y="160607"/>
                </a:lnTo>
                <a:lnTo>
                  <a:pt x="221293" y="164052"/>
                </a:lnTo>
                <a:lnTo>
                  <a:pt x="221293" y="169922"/>
                </a:lnTo>
                <a:lnTo>
                  <a:pt x="211618" y="169922"/>
                </a:lnTo>
                <a:lnTo>
                  <a:pt x="208944" y="166094"/>
                </a:lnTo>
                <a:close/>
                <a:moveTo>
                  <a:pt x="179788" y="153974"/>
                </a:moveTo>
                <a:lnTo>
                  <a:pt x="189892" y="153974"/>
                </a:lnTo>
                <a:lnTo>
                  <a:pt x="176846" y="171968"/>
                </a:lnTo>
                <a:lnTo>
                  <a:pt x="171474" y="169161"/>
                </a:lnTo>
                <a:lnTo>
                  <a:pt x="172625" y="161504"/>
                </a:lnTo>
                <a:close/>
                <a:moveTo>
                  <a:pt x="196031" y="153974"/>
                </a:moveTo>
                <a:lnTo>
                  <a:pt x="206334" y="153974"/>
                </a:lnTo>
                <a:lnTo>
                  <a:pt x="206334" y="159972"/>
                </a:lnTo>
                <a:lnTo>
                  <a:pt x="201747" y="162936"/>
                </a:lnTo>
                <a:lnTo>
                  <a:pt x="196031" y="164065"/>
                </a:lnTo>
                <a:close/>
                <a:moveTo>
                  <a:pt x="215085" y="152986"/>
                </a:moveTo>
                <a:lnTo>
                  <a:pt x="219811" y="155921"/>
                </a:lnTo>
                <a:lnTo>
                  <a:pt x="216107" y="158984"/>
                </a:lnTo>
                <a:lnTo>
                  <a:pt x="212402" y="155921"/>
                </a:lnTo>
                <a:close/>
                <a:moveTo>
                  <a:pt x="201253" y="144306"/>
                </a:moveTo>
                <a:lnTo>
                  <a:pt x="207533" y="150044"/>
                </a:lnTo>
                <a:lnTo>
                  <a:pt x="201253" y="151574"/>
                </a:lnTo>
                <a:close/>
                <a:moveTo>
                  <a:pt x="48012" y="142895"/>
                </a:moveTo>
                <a:lnTo>
                  <a:pt x="48267" y="146335"/>
                </a:lnTo>
                <a:lnTo>
                  <a:pt x="39587" y="156655"/>
                </a:lnTo>
                <a:cubicBezTo>
                  <a:pt x="42268" y="151941"/>
                  <a:pt x="45076" y="147354"/>
                  <a:pt x="48012" y="142895"/>
                </a:cubicBezTo>
                <a:close/>
                <a:moveTo>
                  <a:pt x="183223" y="141625"/>
                </a:moveTo>
                <a:lnTo>
                  <a:pt x="195249" y="141625"/>
                </a:lnTo>
                <a:lnTo>
                  <a:pt x="195249" y="145325"/>
                </a:lnTo>
                <a:lnTo>
                  <a:pt x="197936" y="145325"/>
                </a:lnTo>
                <a:lnTo>
                  <a:pt x="197936" y="151575"/>
                </a:lnTo>
                <a:lnTo>
                  <a:pt x="179512" y="151575"/>
                </a:lnTo>
                <a:lnTo>
                  <a:pt x="172603" y="149662"/>
                </a:lnTo>
                <a:lnTo>
                  <a:pt x="174394" y="145325"/>
                </a:lnTo>
                <a:close/>
                <a:moveTo>
                  <a:pt x="163284" y="118762"/>
                </a:moveTo>
                <a:lnTo>
                  <a:pt x="170557" y="120418"/>
                </a:lnTo>
                <a:lnTo>
                  <a:pt x="168005" y="130101"/>
                </a:lnTo>
                <a:lnTo>
                  <a:pt x="160221" y="132522"/>
                </a:lnTo>
                <a:lnTo>
                  <a:pt x="155244" y="122584"/>
                </a:lnTo>
                <a:close/>
                <a:moveTo>
                  <a:pt x="531175" y="94910"/>
                </a:moveTo>
                <a:cubicBezTo>
                  <a:pt x="536417" y="100396"/>
                  <a:pt x="541530" y="106136"/>
                  <a:pt x="546388" y="112005"/>
                </a:cubicBezTo>
                <a:lnTo>
                  <a:pt x="540380" y="120807"/>
                </a:lnTo>
                <a:lnTo>
                  <a:pt x="519286" y="120679"/>
                </a:lnTo>
                <a:lnTo>
                  <a:pt x="517880" y="116342"/>
                </a:lnTo>
                <a:lnTo>
                  <a:pt x="531175" y="109708"/>
                </a:lnTo>
                <a:close/>
                <a:moveTo>
                  <a:pt x="144924" y="86584"/>
                </a:moveTo>
                <a:cubicBezTo>
                  <a:pt x="145436" y="86584"/>
                  <a:pt x="144924" y="93238"/>
                  <a:pt x="144924" y="93238"/>
                </a:cubicBezTo>
                <a:lnTo>
                  <a:pt x="129693" y="94134"/>
                </a:lnTo>
                <a:lnTo>
                  <a:pt x="126877" y="90807"/>
                </a:lnTo>
                <a:lnTo>
                  <a:pt x="137629" y="87736"/>
                </a:lnTo>
                <a:cubicBezTo>
                  <a:pt x="137629" y="87736"/>
                  <a:pt x="144284" y="86584"/>
                  <a:pt x="144924" y="86584"/>
                </a:cubicBezTo>
                <a:close/>
                <a:moveTo>
                  <a:pt x="134155" y="70142"/>
                </a:moveTo>
                <a:lnTo>
                  <a:pt x="145154" y="70142"/>
                </a:lnTo>
                <a:lnTo>
                  <a:pt x="145154" y="74879"/>
                </a:lnTo>
                <a:lnTo>
                  <a:pt x="141957" y="79104"/>
                </a:lnTo>
                <a:lnTo>
                  <a:pt x="126736" y="79104"/>
                </a:lnTo>
                <a:lnTo>
                  <a:pt x="126736" y="72959"/>
                </a:lnTo>
                <a:lnTo>
                  <a:pt x="126736" y="72447"/>
                </a:lnTo>
                <a:lnTo>
                  <a:pt x="133515" y="72447"/>
                </a:lnTo>
                <a:close/>
                <a:moveTo>
                  <a:pt x="310515" y="0"/>
                </a:moveTo>
                <a:cubicBezTo>
                  <a:pt x="322144" y="0"/>
                  <a:pt x="333772" y="766"/>
                  <a:pt x="345017" y="2042"/>
                </a:cubicBezTo>
                <a:cubicBezTo>
                  <a:pt x="350895" y="2680"/>
                  <a:pt x="356645" y="3318"/>
                  <a:pt x="362268" y="4338"/>
                </a:cubicBezTo>
                <a:cubicBezTo>
                  <a:pt x="363546" y="4593"/>
                  <a:pt x="364696" y="4849"/>
                  <a:pt x="365973" y="5104"/>
                </a:cubicBezTo>
                <a:cubicBezTo>
                  <a:pt x="420793" y="15439"/>
                  <a:pt x="470373" y="40320"/>
                  <a:pt x="510625" y="75408"/>
                </a:cubicBezTo>
                <a:lnTo>
                  <a:pt x="507047" y="81788"/>
                </a:lnTo>
                <a:lnTo>
                  <a:pt x="492863" y="87274"/>
                </a:lnTo>
                <a:lnTo>
                  <a:pt x="486857" y="93654"/>
                </a:lnTo>
                <a:lnTo>
                  <a:pt x="488263" y="101182"/>
                </a:lnTo>
                <a:lnTo>
                  <a:pt x="495546" y="102203"/>
                </a:lnTo>
                <a:lnTo>
                  <a:pt x="500019" y="113048"/>
                </a:lnTo>
                <a:lnTo>
                  <a:pt x="512542" y="108072"/>
                </a:lnTo>
                <a:lnTo>
                  <a:pt x="514714" y="122618"/>
                </a:lnTo>
                <a:lnTo>
                  <a:pt x="510880" y="122618"/>
                </a:lnTo>
                <a:lnTo>
                  <a:pt x="500530" y="121086"/>
                </a:lnTo>
                <a:lnTo>
                  <a:pt x="489029" y="123000"/>
                </a:lnTo>
                <a:lnTo>
                  <a:pt x="477912" y="138439"/>
                </a:lnTo>
                <a:lnTo>
                  <a:pt x="461939" y="140991"/>
                </a:lnTo>
                <a:lnTo>
                  <a:pt x="459639" y="154388"/>
                </a:lnTo>
                <a:lnTo>
                  <a:pt x="466412" y="155920"/>
                </a:lnTo>
                <a:lnTo>
                  <a:pt x="464495" y="164596"/>
                </a:lnTo>
                <a:lnTo>
                  <a:pt x="448650" y="161406"/>
                </a:lnTo>
                <a:lnTo>
                  <a:pt x="434210" y="164596"/>
                </a:lnTo>
                <a:lnTo>
                  <a:pt x="431143" y="172507"/>
                </a:lnTo>
                <a:lnTo>
                  <a:pt x="433571" y="189221"/>
                </a:lnTo>
                <a:lnTo>
                  <a:pt x="442133" y="193177"/>
                </a:lnTo>
                <a:lnTo>
                  <a:pt x="456444" y="193049"/>
                </a:lnTo>
                <a:lnTo>
                  <a:pt x="466028" y="192284"/>
                </a:lnTo>
                <a:lnTo>
                  <a:pt x="468967" y="184628"/>
                </a:lnTo>
                <a:lnTo>
                  <a:pt x="484046" y="165362"/>
                </a:lnTo>
                <a:lnTo>
                  <a:pt x="493885" y="167403"/>
                </a:lnTo>
                <a:lnTo>
                  <a:pt x="503724" y="158727"/>
                </a:lnTo>
                <a:lnTo>
                  <a:pt x="505513" y="165489"/>
                </a:lnTo>
                <a:lnTo>
                  <a:pt x="529537" y="181438"/>
                </a:lnTo>
                <a:lnTo>
                  <a:pt x="526598" y="185394"/>
                </a:lnTo>
                <a:lnTo>
                  <a:pt x="515736" y="184756"/>
                </a:lnTo>
                <a:lnTo>
                  <a:pt x="519953" y="190625"/>
                </a:lnTo>
                <a:lnTo>
                  <a:pt x="526598" y="192029"/>
                </a:lnTo>
                <a:lnTo>
                  <a:pt x="534393" y="188839"/>
                </a:lnTo>
                <a:lnTo>
                  <a:pt x="534265" y="179524"/>
                </a:lnTo>
                <a:lnTo>
                  <a:pt x="537715" y="177866"/>
                </a:lnTo>
                <a:lnTo>
                  <a:pt x="534904" y="174931"/>
                </a:lnTo>
                <a:lnTo>
                  <a:pt x="518931" y="166127"/>
                </a:lnTo>
                <a:lnTo>
                  <a:pt x="514714" y="154388"/>
                </a:lnTo>
                <a:lnTo>
                  <a:pt x="528003" y="154388"/>
                </a:lnTo>
                <a:lnTo>
                  <a:pt x="532220" y="158599"/>
                </a:lnTo>
                <a:lnTo>
                  <a:pt x="543721" y="168296"/>
                </a:lnTo>
                <a:lnTo>
                  <a:pt x="544232" y="180162"/>
                </a:lnTo>
                <a:lnTo>
                  <a:pt x="556116" y="192539"/>
                </a:lnTo>
                <a:lnTo>
                  <a:pt x="560588" y="175441"/>
                </a:lnTo>
                <a:lnTo>
                  <a:pt x="568766" y="171103"/>
                </a:lnTo>
                <a:lnTo>
                  <a:pt x="570300" y="185011"/>
                </a:lnTo>
                <a:lnTo>
                  <a:pt x="578350" y="193815"/>
                </a:lnTo>
                <a:lnTo>
                  <a:pt x="594323" y="193432"/>
                </a:lnTo>
                <a:cubicBezTo>
                  <a:pt x="597518" y="201343"/>
                  <a:pt x="600201" y="209381"/>
                  <a:pt x="602629" y="217547"/>
                </a:cubicBezTo>
                <a:lnTo>
                  <a:pt x="600968" y="219078"/>
                </a:lnTo>
                <a:lnTo>
                  <a:pt x="576434" y="219078"/>
                </a:lnTo>
                <a:lnTo>
                  <a:pt x="561483" y="208105"/>
                </a:lnTo>
                <a:lnTo>
                  <a:pt x="545765" y="209636"/>
                </a:lnTo>
                <a:lnTo>
                  <a:pt x="545765" y="219078"/>
                </a:lnTo>
                <a:lnTo>
                  <a:pt x="540782" y="219078"/>
                </a:lnTo>
                <a:lnTo>
                  <a:pt x="535415" y="215251"/>
                </a:lnTo>
                <a:lnTo>
                  <a:pt x="508197" y="208488"/>
                </a:lnTo>
                <a:lnTo>
                  <a:pt x="508197" y="191008"/>
                </a:lnTo>
                <a:lnTo>
                  <a:pt x="473567" y="193687"/>
                </a:lnTo>
                <a:lnTo>
                  <a:pt x="462961" y="199429"/>
                </a:lnTo>
                <a:lnTo>
                  <a:pt x="449161" y="199429"/>
                </a:lnTo>
                <a:lnTo>
                  <a:pt x="442516" y="198791"/>
                </a:lnTo>
                <a:lnTo>
                  <a:pt x="425904" y="207850"/>
                </a:lnTo>
                <a:lnTo>
                  <a:pt x="425904" y="224948"/>
                </a:lnTo>
                <a:lnTo>
                  <a:pt x="391914" y="249190"/>
                </a:lnTo>
                <a:lnTo>
                  <a:pt x="394725" y="259526"/>
                </a:lnTo>
                <a:lnTo>
                  <a:pt x="401625" y="259526"/>
                </a:lnTo>
                <a:lnTo>
                  <a:pt x="399836" y="269350"/>
                </a:lnTo>
                <a:lnTo>
                  <a:pt x="394853" y="271136"/>
                </a:lnTo>
                <a:lnTo>
                  <a:pt x="394725" y="296910"/>
                </a:lnTo>
                <a:lnTo>
                  <a:pt x="423987" y="329957"/>
                </a:lnTo>
                <a:lnTo>
                  <a:pt x="436893" y="329957"/>
                </a:lnTo>
                <a:lnTo>
                  <a:pt x="437660" y="327916"/>
                </a:lnTo>
                <a:lnTo>
                  <a:pt x="460661" y="327916"/>
                </a:lnTo>
                <a:lnTo>
                  <a:pt x="467306" y="321791"/>
                </a:lnTo>
                <a:lnTo>
                  <a:pt x="480340" y="321791"/>
                </a:lnTo>
                <a:lnTo>
                  <a:pt x="487496" y="328936"/>
                </a:lnTo>
                <a:lnTo>
                  <a:pt x="506919" y="330850"/>
                </a:lnTo>
                <a:lnTo>
                  <a:pt x="504363" y="356369"/>
                </a:lnTo>
                <a:lnTo>
                  <a:pt x="525959" y="394009"/>
                </a:lnTo>
                <a:lnTo>
                  <a:pt x="514586" y="415445"/>
                </a:lnTo>
                <a:lnTo>
                  <a:pt x="515353" y="425525"/>
                </a:lnTo>
                <a:lnTo>
                  <a:pt x="524298" y="434329"/>
                </a:lnTo>
                <a:lnTo>
                  <a:pt x="524298" y="458571"/>
                </a:lnTo>
                <a:lnTo>
                  <a:pt x="536054" y="474265"/>
                </a:lnTo>
                <a:lnTo>
                  <a:pt x="536054" y="494425"/>
                </a:lnTo>
                <a:lnTo>
                  <a:pt x="546149" y="494425"/>
                </a:lnTo>
                <a:cubicBezTo>
                  <a:pt x="489668" y="562815"/>
                  <a:pt x="403670" y="606580"/>
                  <a:pt x="307576" y="606580"/>
                </a:cubicBezTo>
                <a:cubicBezTo>
                  <a:pt x="138518" y="606580"/>
                  <a:pt x="894" y="471331"/>
                  <a:pt x="0" y="304694"/>
                </a:cubicBezTo>
                <a:cubicBezTo>
                  <a:pt x="128" y="285937"/>
                  <a:pt x="1917" y="267691"/>
                  <a:pt x="5367" y="249956"/>
                </a:cubicBezTo>
                <a:lnTo>
                  <a:pt x="7285" y="251138"/>
                </a:lnTo>
                <a:lnTo>
                  <a:pt x="11386" y="253754"/>
                </a:lnTo>
                <a:lnTo>
                  <a:pt x="12008" y="258475"/>
                </a:lnTo>
                <a:lnTo>
                  <a:pt x="10311" y="258832"/>
                </a:lnTo>
                <a:lnTo>
                  <a:pt x="4728" y="259908"/>
                </a:lnTo>
                <a:lnTo>
                  <a:pt x="3705" y="270243"/>
                </a:lnTo>
                <a:lnTo>
                  <a:pt x="12651" y="270243"/>
                </a:lnTo>
                <a:lnTo>
                  <a:pt x="24279" y="269095"/>
                </a:lnTo>
                <a:lnTo>
                  <a:pt x="30285" y="262077"/>
                </a:lnTo>
                <a:lnTo>
                  <a:pt x="23896" y="259653"/>
                </a:lnTo>
                <a:lnTo>
                  <a:pt x="20446" y="255570"/>
                </a:lnTo>
                <a:lnTo>
                  <a:pt x="15079" y="247277"/>
                </a:lnTo>
                <a:lnTo>
                  <a:pt x="12651" y="235410"/>
                </a:lnTo>
                <a:lnTo>
                  <a:pt x="12543" y="235433"/>
                </a:lnTo>
                <a:lnTo>
                  <a:pt x="12537" y="235406"/>
                </a:lnTo>
                <a:lnTo>
                  <a:pt x="8443" y="236274"/>
                </a:lnTo>
                <a:lnTo>
                  <a:pt x="24663" y="186925"/>
                </a:lnTo>
                <a:lnTo>
                  <a:pt x="24663" y="201470"/>
                </a:lnTo>
                <a:lnTo>
                  <a:pt x="37441" y="207595"/>
                </a:lnTo>
                <a:lnTo>
                  <a:pt x="37441" y="231583"/>
                </a:lnTo>
                <a:lnTo>
                  <a:pt x="49708" y="252253"/>
                </a:lnTo>
                <a:lnTo>
                  <a:pt x="59675" y="253784"/>
                </a:lnTo>
                <a:lnTo>
                  <a:pt x="60953" y="246639"/>
                </a:lnTo>
                <a:lnTo>
                  <a:pt x="49197" y="228775"/>
                </a:lnTo>
                <a:lnTo>
                  <a:pt x="46897" y="211295"/>
                </a:lnTo>
                <a:lnTo>
                  <a:pt x="53797" y="211295"/>
                </a:lnTo>
                <a:lnTo>
                  <a:pt x="56736" y="229286"/>
                </a:lnTo>
                <a:lnTo>
                  <a:pt x="70537" y="249063"/>
                </a:lnTo>
                <a:lnTo>
                  <a:pt x="70350" y="249152"/>
                </a:lnTo>
                <a:lnTo>
                  <a:pt x="70260" y="249025"/>
                </a:lnTo>
                <a:lnTo>
                  <a:pt x="67374" y="250579"/>
                </a:lnTo>
                <a:lnTo>
                  <a:pt x="67342" y="250594"/>
                </a:lnTo>
                <a:lnTo>
                  <a:pt x="67343" y="250596"/>
                </a:lnTo>
                <a:lnTo>
                  <a:pt x="67178" y="250684"/>
                </a:lnTo>
                <a:lnTo>
                  <a:pt x="68462" y="254896"/>
                </a:lnTo>
                <a:lnTo>
                  <a:pt x="68611" y="254900"/>
                </a:lnTo>
                <a:lnTo>
                  <a:pt x="68620" y="254932"/>
                </a:lnTo>
                <a:lnTo>
                  <a:pt x="69753" y="254932"/>
                </a:lnTo>
                <a:lnTo>
                  <a:pt x="72957" y="255023"/>
                </a:lnTo>
                <a:lnTo>
                  <a:pt x="73003" y="254932"/>
                </a:lnTo>
                <a:lnTo>
                  <a:pt x="73093" y="254932"/>
                </a:lnTo>
                <a:lnTo>
                  <a:pt x="69387" y="261695"/>
                </a:lnTo>
                <a:lnTo>
                  <a:pt x="80121" y="277899"/>
                </a:lnTo>
                <a:lnTo>
                  <a:pt x="106955" y="284534"/>
                </a:lnTo>
                <a:lnTo>
                  <a:pt x="106955" y="280196"/>
                </a:lnTo>
                <a:lnTo>
                  <a:pt x="117689" y="281727"/>
                </a:lnTo>
                <a:lnTo>
                  <a:pt x="116667" y="289255"/>
                </a:lnTo>
                <a:lnTo>
                  <a:pt x="125101" y="290786"/>
                </a:lnTo>
                <a:lnTo>
                  <a:pt x="138135" y="294358"/>
                </a:lnTo>
                <a:lnTo>
                  <a:pt x="156536" y="315029"/>
                </a:lnTo>
                <a:lnTo>
                  <a:pt x="180048" y="316815"/>
                </a:lnTo>
                <a:lnTo>
                  <a:pt x="182348" y="335699"/>
                </a:lnTo>
                <a:lnTo>
                  <a:pt x="166247" y="346799"/>
                </a:lnTo>
                <a:lnTo>
                  <a:pt x="165480" y="363769"/>
                </a:lnTo>
                <a:lnTo>
                  <a:pt x="163180" y="374104"/>
                </a:lnTo>
                <a:lnTo>
                  <a:pt x="186437" y="402813"/>
                </a:lnTo>
                <a:lnTo>
                  <a:pt x="188226" y="412638"/>
                </a:lnTo>
                <a:cubicBezTo>
                  <a:pt x="188226" y="412638"/>
                  <a:pt x="196660" y="414934"/>
                  <a:pt x="197682" y="414934"/>
                </a:cubicBezTo>
                <a:cubicBezTo>
                  <a:pt x="198704" y="414934"/>
                  <a:pt x="216722" y="428332"/>
                  <a:pt x="216722" y="428332"/>
                </a:cubicBezTo>
                <a:lnTo>
                  <a:pt x="216722" y="480262"/>
                </a:lnTo>
                <a:lnTo>
                  <a:pt x="222983" y="482049"/>
                </a:lnTo>
                <a:lnTo>
                  <a:pt x="218639" y="506036"/>
                </a:lnTo>
                <a:lnTo>
                  <a:pt x="229372" y="520199"/>
                </a:lnTo>
                <a:lnTo>
                  <a:pt x="227456" y="543932"/>
                </a:lnTo>
                <a:lnTo>
                  <a:pt x="241640" y="568557"/>
                </a:lnTo>
                <a:lnTo>
                  <a:pt x="259785" y="584251"/>
                </a:lnTo>
                <a:lnTo>
                  <a:pt x="278058" y="584506"/>
                </a:lnTo>
                <a:lnTo>
                  <a:pt x="279847" y="578765"/>
                </a:lnTo>
                <a:lnTo>
                  <a:pt x="266430" y="567536"/>
                </a:lnTo>
                <a:lnTo>
                  <a:pt x="267196" y="562050"/>
                </a:lnTo>
                <a:lnTo>
                  <a:pt x="269624" y="555287"/>
                </a:lnTo>
                <a:lnTo>
                  <a:pt x="270135" y="548270"/>
                </a:lnTo>
                <a:lnTo>
                  <a:pt x="261063" y="548015"/>
                </a:lnTo>
                <a:lnTo>
                  <a:pt x="256463" y="542273"/>
                </a:lnTo>
                <a:lnTo>
                  <a:pt x="264002" y="535128"/>
                </a:lnTo>
                <a:lnTo>
                  <a:pt x="265024" y="529769"/>
                </a:lnTo>
                <a:lnTo>
                  <a:pt x="256590" y="527344"/>
                </a:lnTo>
                <a:lnTo>
                  <a:pt x="257102" y="522241"/>
                </a:lnTo>
                <a:lnTo>
                  <a:pt x="269113" y="520454"/>
                </a:lnTo>
                <a:lnTo>
                  <a:pt x="287386" y="511778"/>
                </a:lnTo>
                <a:lnTo>
                  <a:pt x="293520" y="500677"/>
                </a:lnTo>
                <a:lnTo>
                  <a:pt x="312688" y="476562"/>
                </a:lnTo>
                <a:lnTo>
                  <a:pt x="308343" y="457551"/>
                </a:lnTo>
                <a:lnTo>
                  <a:pt x="314221" y="447471"/>
                </a:lnTo>
                <a:lnTo>
                  <a:pt x="331855" y="447981"/>
                </a:lnTo>
                <a:lnTo>
                  <a:pt x="343739" y="438667"/>
                </a:lnTo>
                <a:lnTo>
                  <a:pt x="347573" y="402175"/>
                </a:lnTo>
                <a:lnTo>
                  <a:pt x="360734" y="385715"/>
                </a:lnTo>
                <a:lnTo>
                  <a:pt x="363034" y="375125"/>
                </a:lnTo>
                <a:lnTo>
                  <a:pt x="357698" y="373425"/>
                </a:lnTo>
                <a:lnTo>
                  <a:pt x="362777" y="360422"/>
                </a:lnTo>
                <a:cubicBezTo>
                  <a:pt x="362777" y="342680"/>
                  <a:pt x="348345" y="328129"/>
                  <a:pt x="330464" y="328129"/>
                </a:cubicBezTo>
                <a:cubicBezTo>
                  <a:pt x="329826" y="328129"/>
                  <a:pt x="329187" y="328129"/>
                  <a:pt x="328421" y="328257"/>
                </a:cubicBezTo>
                <a:lnTo>
                  <a:pt x="328421" y="332341"/>
                </a:lnTo>
                <a:cubicBezTo>
                  <a:pt x="329187" y="332214"/>
                  <a:pt x="329826" y="332214"/>
                  <a:pt x="330464" y="332214"/>
                </a:cubicBezTo>
                <a:cubicBezTo>
                  <a:pt x="346046" y="332214"/>
                  <a:pt x="358818" y="344850"/>
                  <a:pt x="358818" y="360422"/>
                </a:cubicBezTo>
                <a:lnTo>
                  <a:pt x="353905" y="372216"/>
                </a:lnTo>
                <a:lnTo>
                  <a:pt x="351023" y="371297"/>
                </a:lnTo>
                <a:lnTo>
                  <a:pt x="343100" y="358410"/>
                </a:lnTo>
                <a:lnTo>
                  <a:pt x="316010" y="358155"/>
                </a:lnTo>
                <a:lnTo>
                  <a:pt x="294542" y="350117"/>
                </a:lnTo>
                <a:lnTo>
                  <a:pt x="293520" y="334933"/>
                </a:lnTo>
                <a:lnTo>
                  <a:pt x="286236" y="322557"/>
                </a:lnTo>
                <a:lnTo>
                  <a:pt x="266813" y="322301"/>
                </a:lnTo>
                <a:lnTo>
                  <a:pt x="255568" y="304949"/>
                </a:lnTo>
                <a:lnTo>
                  <a:pt x="245601" y="300100"/>
                </a:lnTo>
                <a:lnTo>
                  <a:pt x="245090" y="305459"/>
                </a:lnTo>
                <a:lnTo>
                  <a:pt x="226944" y="306480"/>
                </a:lnTo>
                <a:lnTo>
                  <a:pt x="220300" y="297421"/>
                </a:lnTo>
                <a:lnTo>
                  <a:pt x="201388" y="293593"/>
                </a:lnTo>
                <a:lnTo>
                  <a:pt x="185798" y="311328"/>
                </a:lnTo>
                <a:lnTo>
                  <a:pt x="163691" y="307628"/>
                </a:lnTo>
                <a:lnTo>
                  <a:pt x="163564" y="307628"/>
                </a:lnTo>
                <a:lnTo>
                  <a:pt x="161264" y="307245"/>
                </a:lnTo>
                <a:lnTo>
                  <a:pt x="159475" y="279940"/>
                </a:lnTo>
                <a:lnTo>
                  <a:pt x="141585" y="277006"/>
                </a:lnTo>
                <a:lnTo>
                  <a:pt x="148741" y="263608"/>
                </a:lnTo>
                <a:lnTo>
                  <a:pt x="146696" y="255825"/>
                </a:lnTo>
                <a:lnTo>
                  <a:pt x="123184" y="271392"/>
                </a:lnTo>
                <a:lnTo>
                  <a:pt x="108361" y="269605"/>
                </a:lnTo>
                <a:lnTo>
                  <a:pt x="103122" y="258250"/>
                </a:lnTo>
                <a:lnTo>
                  <a:pt x="106316" y="246383"/>
                </a:lnTo>
                <a:lnTo>
                  <a:pt x="114495" y="231583"/>
                </a:lnTo>
                <a:lnTo>
                  <a:pt x="133279" y="222268"/>
                </a:lnTo>
                <a:lnTo>
                  <a:pt x="169570" y="222268"/>
                </a:lnTo>
                <a:lnTo>
                  <a:pt x="169442" y="233114"/>
                </a:lnTo>
                <a:lnTo>
                  <a:pt x="182476" y="239111"/>
                </a:lnTo>
                <a:lnTo>
                  <a:pt x="181453" y="220482"/>
                </a:lnTo>
                <a:lnTo>
                  <a:pt x="190909" y="211168"/>
                </a:lnTo>
                <a:lnTo>
                  <a:pt x="209821" y="198791"/>
                </a:lnTo>
                <a:lnTo>
                  <a:pt x="211099" y="190242"/>
                </a:lnTo>
                <a:lnTo>
                  <a:pt x="230011" y="170720"/>
                </a:lnTo>
                <a:lnTo>
                  <a:pt x="250201" y="159747"/>
                </a:lnTo>
                <a:lnTo>
                  <a:pt x="248412" y="158344"/>
                </a:lnTo>
                <a:lnTo>
                  <a:pt x="261957" y="145712"/>
                </a:lnTo>
                <a:lnTo>
                  <a:pt x="266941" y="146988"/>
                </a:lnTo>
                <a:lnTo>
                  <a:pt x="269241" y="149795"/>
                </a:lnTo>
                <a:lnTo>
                  <a:pt x="274480" y="144181"/>
                </a:lnTo>
                <a:lnTo>
                  <a:pt x="275758" y="143543"/>
                </a:lnTo>
                <a:lnTo>
                  <a:pt x="270008" y="142777"/>
                </a:lnTo>
                <a:lnTo>
                  <a:pt x="264257" y="140991"/>
                </a:lnTo>
                <a:lnTo>
                  <a:pt x="264257" y="135505"/>
                </a:lnTo>
                <a:lnTo>
                  <a:pt x="267324" y="132953"/>
                </a:lnTo>
                <a:lnTo>
                  <a:pt x="274097" y="132953"/>
                </a:lnTo>
                <a:lnTo>
                  <a:pt x="277164" y="134356"/>
                </a:lnTo>
                <a:lnTo>
                  <a:pt x="279719" y="139588"/>
                </a:lnTo>
                <a:lnTo>
                  <a:pt x="283042" y="139077"/>
                </a:lnTo>
                <a:lnTo>
                  <a:pt x="283042" y="138694"/>
                </a:lnTo>
                <a:lnTo>
                  <a:pt x="283936" y="138950"/>
                </a:lnTo>
                <a:lnTo>
                  <a:pt x="293392" y="137546"/>
                </a:lnTo>
                <a:lnTo>
                  <a:pt x="294670" y="132953"/>
                </a:lnTo>
                <a:lnTo>
                  <a:pt x="300165" y="134356"/>
                </a:lnTo>
                <a:lnTo>
                  <a:pt x="300165" y="139205"/>
                </a:lnTo>
                <a:lnTo>
                  <a:pt x="295181" y="142650"/>
                </a:lnTo>
                <a:lnTo>
                  <a:pt x="295820" y="148009"/>
                </a:lnTo>
                <a:lnTo>
                  <a:pt x="312943" y="153240"/>
                </a:lnTo>
                <a:cubicBezTo>
                  <a:pt x="312943" y="153240"/>
                  <a:pt x="312943" y="153368"/>
                  <a:pt x="312943" y="153495"/>
                </a:cubicBezTo>
                <a:lnTo>
                  <a:pt x="316904" y="153113"/>
                </a:lnTo>
                <a:lnTo>
                  <a:pt x="317160" y="145840"/>
                </a:lnTo>
                <a:lnTo>
                  <a:pt x="303615" y="139715"/>
                </a:lnTo>
                <a:lnTo>
                  <a:pt x="302848" y="136270"/>
                </a:lnTo>
                <a:lnTo>
                  <a:pt x="314093" y="132442"/>
                </a:lnTo>
                <a:lnTo>
                  <a:pt x="314604" y="121852"/>
                </a:lnTo>
                <a:lnTo>
                  <a:pt x="302848" y="114834"/>
                </a:lnTo>
                <a:lnTo>
                  <a:pt x="302081" y="96844"/>
                </a:lnTo>
                <a:lnTo>
                  <a:pt x="285981" y="104754"/>
                </a:lnTo>
                <a:lnTo>
                  <a:pt x="280103" y="104754"/>
                </a:lnTo>
                <a:lnTo>
                  <a:pt x="281636" y="91102"/>
                </a:lnTo>
                <a:lnTo>
                  <a:pt x="259785" y="85998"/>
                </a:lnTo>
                <a:lnTo>
                  <a:pt x="250712" y="92761"/>
                </a:lnTo>
                <a:lnTo>
                  <a:pt x="250712" y="113303"/>
                </a:lnTo>
                <a:lnTo>
                  <a:pt x="234356" y="118407"/>
                </a:lnTo>
                <a:lnTo>
                  <a:pt x="227839" y="131932"/>
                </a:lnTo>
                <a:lnTo>
                  <a:pt x="220683" y="133080"/>
                </a:lnTo>
                <a:lnTo>
                  <a:pt x="220683" y="115855"/>
                </a:lnTo>
                <a:lnTo>
                  <a:pt x="205349" y="113686"/>
                </a:lnTo>
                <a:lnTo>
                  <a:pt x="197682" y="108837"/>
                </a:lnTo>
                <a:lnTo>
                  <a:pt x="194743" y="97609"/>
                </a:lnTo>
                <a:lnTo>
                  <a:pt x="222089" y="81788"/>
                </a:lnTo>
                <a:lnTo>
                  <a:pt x="235506" y="77832"/>
                </a:lnTo>
                <a:lnTo>
                  <a:pt x="236912" y="86636"/>
                </a:lnTo>
                <a:lnTo>
                  <a:pt x="244323" y="86253"/>
                </a:lnTo>
                <a:lnTo>
                  <a:pt x="244962" y="81788"/>
                </a:lnTo>
                <a:lnTo>
                  <a:pt x="252757" y="80767"/>
                </a:lnTo>
                <a:lnTo>
                  <a:pt x="252885" y="79108"/>
                </a:lnTo>
                <a:lnTo>
                  <a:pt x="249562" y="77832"/>
                </a:lnTo>
                <a:lnTo>
                  <a:pt x="248796" y="72984"/>
                </a:lnTo>
                <a:lnTo>
                  <a:pt x="258379" y="72218"/>
                </a:lnTo>
                <a:lnTo>
                  <a:pt x="264130" y="66221"/>
                </a:lnTo>
                <a:lnTo>
                  <a:pt x="264513" y="65838"/>
                </a:lnTo>
                <a:lnTo>
                  <a:pt x="266302" y="64052"/>
                </a:lnTo>
                <a:lnTo>
                  <a:pt x="286492" y="61500"/>
                </a:lnTo>
                <a:lnTo>
                  <a:pt x="295437" y="69028"/>
                </a:lnTo>
                <a:lnTo>
                  <a:pt x="272052" y="81405"/>
                </a:lnTo>
                <a:lnTo>
                  <a:pt x="301826" y="88295"/>
                </a:lnTo>
                <a:lnTo>
                  <a:pt x="305659" y="78470"/>
                </a:lnTo>
                <a:lnTo>
                  <a:pt x="318693" y="78470"/>
                </a:lnTo>
                <a:lnTo>
                  <a:pt x="323294" y="69921"/>
                </a:lnTo>
                <a:lnTo>
                  <a:pt x="314093" y="67625"/>
                </a:lnTo>
                <a:lnTo>
                  <a:pt x="314093" y="56779"/>
                </a:lnTo>
                <a:lnTo>
                  <a:pt x="285214" y="44147"/>
                </a:lnTo>
                <a:lnTo>
                  <a:pt x="265280" y="46444"/>
                </a:lnTo>
                <a:lnTo>
                  <a:pt x="254035" y="52186"/>
                </a:lnTo>
                <a:lnTo>
                  <a:pt x="254801" y="66349"/>
                </a:lnTo>
                <a:lnTo>
                  <a:pt x="243045" y="64562"/>
                </a:lnTo>
                <a:lnTo>
                  <a:pt x="241256" y="56779"/>
                </a:lnTo>
                <a:lnTo>
                  <a:pt x="252501" y="46572"/>
                </a:lnTo>
                <a:lnTo>
                  <a:pt x="232056" y="45679"/>
                </a:lnTo>
                <a:lnTo>
                  <a:pt x="226178" y="47337"/>
                </a:lnTo>
                <a:lnTo>
                  <a:pt x="223622" y="54227"/>
                </a:lnTo>
                <a:lnTo>
                  <a:pt x="231289" y="55503"/>
                </a:lnTo>
                <a:lnTo>
                  <a:pt x="229756" y="63031"/>
                </a:lnTo>
                <a:lnTo>
                  <a:pt x="216722" y="63797"/>
                </a:lnTo>
                <a:lnTo>
                  <a:pt x="214677" y="68773"/>
                </a:lnTo>
                <a:lnTo>
                  <a:pt x="195765" y="69283"/>
                </a:lnTo>
                <a:cubicBezTo>
                  <a:pt x="195765" y="69283"/>
                  <a:pt x="195254" y="58693"/>
                  <a:pt x="194487" y="58693"/>
                </a:cubicBezTo>
                <a:cubicBezTo>
                  <a:pt x="193721" y="58693"/>
                  <a:pt x="209310" y="58438"/>
                  <a:pt x="209310" y="58438"/>
                </a:cubicBezTo>
                <a:lnTo>
                  <a:pt x="220555" y="47593"/>
                </a:lnTo>
                <a:lnTo>
                  <a:pt x="214422" y="44658"/>
                </a:lnTo>
                <a:lnTo>
                  <a:pt x="206244" y="52441"/>
                </a:lnTo>
                <a:lnTo>
                  <a:pt x="192698" y="51676"/>
                </a:lnTo>
                <a:lnTo>
                  <a:pt x="184520" y="40575"/>
                </a:lnTo>
                <a:lnTo>
                  <a:pt x="167142" y="40575"/>
                </a:lnTo>
                <a:lnTo>
                  <a:pt x="148996" y="53972"/>
                </a:lnTo>
                <a:lnTo>
                  <a:pt x="165608" y="53972"/>
                </a:lnTo>
                <a:lnTo>
                  <a:pt x="167142" y="58693"/>
                </a:lnTo>
                <a:lnTo>
                  <a:pt x="162797" y="62776"/>
                </a:lnTo>
                <a:lnTo>
                  <a:pt x="181198" y="63287"/>
                </a:lnTo>
                <a:lnTo>
                  <a:pt x="184009" y="69794"/>
                </a:lnTo>
                <a:lnTo>
                  <a:pt x="163308" y="69028"/>
                </a:lnTo>
                <a:lnTo>
                  <a:pt x="162286" y="64052"/>
                </a:lnTo>
                <a:lnTo>
                  <a:pt x="149252" y="61245"/>
                </a:lnTo>
                <a:lnTo>
                  <a:pt x="142352" y="57545"/>
                </a:lnTo>
                <a:lnTo>
                  <a:pt x="129445" y="57545"/>
                </a:lnTo>
                <a:cubicBezTo>
                  <a:pt x="180431" y="21436"/>
                  <a:pt x="242917" y="0"/>
                  <a:pt x="310515" y="0"/>
                </a:cubicBezTo>
                <a:close/>
              </a:path>
            </a:pathLst>
          </a:custGeom>
          <a:solidFill>
            <a:schemeClr val="accent1"/>
          </a:solidFill>
          <a:ln>
            <a:noFill/>
          </a:ln>
        </p:spPr>
        <p:txBody>
          <a:bodyPr/>
          <a:lstStyle/>
          <a:p>
            <a:endParaRPr lang="en-CN"/>
          </a:p>
        </p:txBody>
      </p:sp>
      <p:sp>
        <p:nvSpPr>
          <p:cNvPr id="46" name="puzzle_69154">
            <a:extLst>
              <a:ext uri="{FF2B5EF4-FFF2-40B4-BE49-F238E27FC236}">
                <a16:creationId xmlns:a16="http://schemas.microsoft.com/office/drawing/2014/main" id="{116EBDE1-0B45-B3C4-934D-20131076AE13}"/>
              </a:ext>
            </a:extLst>
          </p:cNvPr>
          <p:cNvSpPr>
            <a:spLocks noChangeAspect="1"/>
          </p:cNvSpPr>
          <p:nvPr/>
        </p:nvSpPr>
        <p:spPr bwMode="auto">
          <a:xfrm>
            <a:off x="1830577" y="2910127"/>
            <a:ext cx="352109" cy="351864"/>
          </a:xfrm>
          <a:custGeom>
            <a:avLst/>
            <a:gdLst>
              <a:gd name="connsiteX0" fmla="*/ 304094 w 608274"/>
              <a:gd name="connsiteY0" fmla="*/ 322696 h 607851"/>
              <a:gd name="connsiteX1" fmla="*/ 313714 w 608274"/>
              <a:gd name="connsiteY1" fmla="*/ 322696 h 607851"/>
              <a:gd name="connsiteX2" fmla="*/ 323238 w 608274"/>
              <a:gd name="connsiteY2" fmla="*/ 322696 h 607851"/>
              <a:gd name="connsiteX3" fmla="*/ 383955 w 608274"/>
              <a:gd name="connsiteY3" fmla="*/ 322696 h 607851"/>
              <a:gd name="connsiteX4" fmla="*/ 376716 w 608274"/>
              <a:gd name="connsiteY4" fmla="*/ 356882 h 607851"/>
              <a:gd name="connsiteX5" fmla="*/ 400003 w 608274"/>
              <a:gd name="connsiteY5" fmla="*/ 411893 h 607851"/>
              <a:gd name="connsiteX6" fmla="*/ 455101 w 608274"/>
              <a:gd name="connsiteY6" fmla="*/ 435238 h 607851"/>
              <a:gd name="connsiteX7" fmla="*/ 456244 w 608274"/>
              <a:gd name="connsiteY7" fmla="*/ 435238 h 607851"/>
              <a:gd name="connsiteX8" fmla="*/ 512484 w 608274"/>
              <a:gd name="connsiteY8" fmla="*/ 411988 h 607851"/>
              <a:gd name="connsiteX9" fmla="*/ 535771 w 608274"/>
              <a:gd name="connsiteY9" fmla="*/ 355836 h 607851"/>
              <a:gd name="connsiteX10" fmla="*/ 528533 w 608274"/>
              <a:gd name="connsiteY10" fmla="*/ 322696 h 607851"/>
              <a:gd name="connsiteX11" fmla="*/ 608203 w 608274"/>
              <a:gd name="connsiteY11" fmla="*/ 322696 h 607851"/>
              <a:gd name="connsiteX12" fmla="*/ 608203 w 608274"/>
              <a:gd name="connsiteY12" fmla="*/ 582156 h 607851"/>
              <a:gd name="connsiteX13" fmla="*/ 582821 w 608274"/>
              <a:gd name="connsiteY13" fmla="*/ 607498 h 607851"/>
              <a:gd name="connsiteX14" fmla="*/ 323238 w 608274"/>
              <a:gd name="connsiteY14" fmla="*/ 607498 h 607851"/>
              <a:gd name="connsiteX15" fmla="*/ 313714 w 608274"/>
              <a:gd name="connsiteY15" fmla="*/ 607498 h 607851"/>
              <a:gd name="connsiteX16" fmla="*/ 304189 w 608274"/>
              <a:gd name="connsiteY16" fmla="*/ 607498 h 607851"/>
              <a:gd name="connsiteX17" fmla="*/ 304094 w 608274"/>
              <a:gd name="connsiteY17" fmla="*/ 607498 h 607851"/>
              <a:gd name="connsiteX18" fmla="*/ 304094 w 608274"/>
              <a:gd name="connsiteY18" fmla="*/ 493910 h 607851"/>
              <a:gd name="connsiteX19" fmla="*/ 304094 w 608274"/>
              <a:gd name="connsiteY19" fmla="*/ 493482 h 607851"/>
              <a:gd name="connsiteX20" fmla="*/ 288760 w 608274"/>
              <a:gd name="connsiteY20" fmla="*/ 503562 h 607851"/>
              <a:gd name="connsiteX21" fmla="*/ 251854 w 608274"/>
              <a:gd name="connsiteY21" fmla="*/ 516067 h 607851"/>
              <a:gd name="connsiteX22" fmla="*/ 199232 w 608274"/>
              <a:gd name="connsiteY22" fmla="*/ 485495 h 607851"/>
              <a:gd name="connsiteX23" fmla="*/ 191375 w 608274"/>
              <a:gd name="connsiteY23" fmla="*/ 454827 h 607851"/>
              <a:gd name="connsiteX24" fmla="*/ 251092 w 608274"/>
              <a:gd name="connsiteY24" fmla="*/ 395299 h 607851"/>
              <a:gd name="connsiteX25" fmla="*/ 251854 w 608274"/>
              <a:gd name="connsiteY25" fmla="*/ 395299 h 607851"/>
              <a:gd name="connsiteX26" fmla="*/ 288760 w 608274"/>
              <a:gd name="connsiteY26" fmla="*/ 407852 h 607851"/>
              <a:gd name="connsiteX27" fmla="*/ 304094 w 608274"/>
              <a:gd name="connsiteY27" fmla="*/ 417884 h 607851"/>
              <a:gd name="connsiteX28" fmla="*/ 152127 w 608274"/>
              <a:gd name="connsiteY28" fmla="*/ 191656 h 607851"/>
              <a:gd name="connsiteX29" fmla="*/ 152984 w 608274"/>
              <a:gd name="connsiteY29" fmla="*/ 191656 h 607851"/>
              <a:gd name="connsiteX30" fmla="*/ 212616 w 608274"/>
              <a:gd name="connsiteY30" fmla="*/ 251282 h 607851"/>
              <a:gd name="connsiteX31" fmla="*/ 199566 w 608274"/>
              <a:gd name="connsiteY31" fmla="*/ 289464 h 607851"/>
              <a:gd name="connsiteX32" fmla="*/ 189945 w 608274"/>
              <a:gd name="connsiteY32" fmla="*/ 304204 h 607851"/>
              <a:gd name="connsiteX33" fmla="*/ 285155 w 608274"/>
              <a:gd name="connsiteY33" fmla="*/ 304204 h 607851"/>
              <a:gd name="connsiteX34" fmla="*/ 285060 w 608274"/>
              <a:gd name="connsiteY34" fmla="*/ 383516 h 607851"/>
              <a:gd name="connsiteX35" fmla="*/ 251862 w 608274"/>
              <a:gd name="connsiteY35" fmla="*/ 376288 h 607851"/>
              <a:gd name="connsiteX36" fmla="*/ 250862 w 608274"/>
              <a:gd name="connsiteY36" fmla="*/ 376288 h 607851"/>
              <a:gd name="connsiteX37" fmla="*/ 195708 w 608274"/>
              <a:gd name="connsiteY37" fmla="*/ 399540 h 607851"/>
              <a:gd name="connsiteX38" fmla="*/ 172322 w 608274"/>
              <a:gd name="connsiteY38" fmla="*/ 454601 h 607851"/>
              <a:gd name="connsiteX39" fmla="*/ 195231 w 608274"/>
              <a:gd name="connsiteY39" fmla="*/ 511470 h 607851"/>
              <a:gd name="connsiteX40" fmla="*/ 220618 w 608274"/>
              <a:gd name="connsiteY40" fmla="*/ 528778 h 607851"/>
              <a:gd name="connsiteX41" fmla="*/ 251862 w 608274"/>
              <a:gd name="connsiteY41" fmla="*/ 535102 h 607851"/>
              <a:gd name="connsiteX42" fmla="*/ 285060 w 608274"/>
              <a:gd name="connsiteY42" fmla="*/ 527874 h 607851"/>
              <a:gd name="connsiteX43" fmla="*/ 285060 w 608274"/>
              <a:gd name="connsiteY43" fmla="*/ 607518 h 607851"/>
              <a:gd name="connsiteX44" fmla="*/ 285060 w 608274"/>
              <a:gd name="connsiteY44" fmla="*/ 607851 h 607851"/>
              <a:gd name="connsiteX45" fmla="*/ 25434 w 608274"/>
              <a:gd name="connsiteY45" fmla="*/ 607851 h 607851"/>
              <a:gd name="connsiteX46" fmla="*/ 0 w 608274"/>
              <a:gd name="connsiteY46" fmla="*/ 582508 h 607851"/>
              <a:gd name="connsiteX47" fmla="*/ 0 w 608274"/>
              <a:gd name="connsiteY47" fmla="*/ 329548 h 607851"/>
              <a:gd name="connsiteX48" fmla="*/ 25434 w 608274"/>
              <a:gd name="connsiteY48" fmla="*/ 304204 h 607851"/>
              <a:gd name="connsiteX49" fmla="*/ 114262 w 608274"/>
              <a:gd name="connsiteY49" fmla="*/ 304204 h 607851"/>
              <a:gd name="connsiteX50" fmla="*/ 104593 w 608274"/>
              <a:gd name="connsiteY50" fmla="*/ 289417 h 607851"/>
              <a:gd name="connsiteX51" fmla="*/ 91591 w 608274"/>
              <a:gd name="connsiteY51" fmla="*/ 252043 h 607851"/>
              <a:gd name="connsiteX52" fmla="*/ 152127 w 608274"/>
              <a:gd name="connsiteY52" fmla="*/ 191656 h 607851"/>
              <a:gd name="connsiteX53" fmla="*/ 304208 w 608274"/>
              <a:gd name="connsiteY53" fmla="*/ 0 h 607851"/>
              <a:gd name="connsiteX54" fmla="*/ 582895 w 608274"/>
              <a:gd name="connsiteY54" fmla="*/ 0 h 607851"/>
              <a:gd name="connsiteX55" fmla="*/ 608274 w 608274"/>
              <a:gd name="connsiteY55" fmla="*/ 25344 h 607851"/>
              <a:gd name="connsiteX56" fmla="*/ 608274 w 608274"/>
              <a:gd name="connsiteY56" fmla="*/ 292854 h 607851"/>
              <a:gd name="connsiteX57" fmla="*/ 608274 w 608274"/>
              <a:gd name="connsiteY57" fmla="*/ 303647 h 607851"/>
              <a:gd name="connsiteX58" fmla="*/ 606512 w 608274"/>
              <a:gd name="connsiteY58" fmla="*/ 303647 h 607851"/>
              <a:gd name="connsiteX59" fmla="*/ 494095 w 608274"/>
              <a:gd name="connsiteY59" fmla="*/ 303647 h 607851"/>
              <a:gd name="connsiteX60" fmla="*/ 494190 w 608274"/>
              <a:gd name="connsiteY60" fmla="*/ 303837 h 607851"/>
              <a:gd name="connsiteX61" fmla="*/ 504189 w 608274"/>
              <a:gd name="connsiteY61" fmla="*/ 319053 h 607851"/>
              <a:gd name="connsiteX62" fmla="*/ 516711 w 608274"/>
              <a:gd name="connsiteY62" fmla="*/ 355808 h 607851"/>
              <a:gd name="connsiteX63" fmla="*/ 496856 w 608274"/>
              <a:gd name="connsiteY63" fmla="*/ 400552 h 607851"/>
              <a:gd name="connsiteX64" fmla="*/ 456241 w 608274"/>
              <a:gd name="connsiteY64" fmla="*/ 416195 h 607851"/>
              <a:gd name="connsiteX65" fmla="*/ 455384 w 608274"/>
              <a:gd name="connsiteY65" fmla="*/ 416195 h 607851"/>
              <a:gd name="connsiteX66" fmla="*/ 395771 w 608274"/>
              <a:gd name="connsiteY66" fmla="*/ 356617 h 607851"/>
              <a:gd name="connsiteX67" fmla="*/ 408246 w 608274"/>
              <a:gd name="connsiteY67" fmla="*/ 319053 h 607851"/>
              <a:gd name="connsiteX68" fmla="*/ 418387 w 608274"/>
              <a:gd name="connsiteY68" fmla="*/ 303647 h 607851"/>
              <a:gd name="connsiteX69" fmla="*/ 323254 w 608274"/>
              <a:gd name="connsiteY69" fmla="*/ 303647 h 607851"/>
              <a:gd name="connsiteX70" fmla="*/ 304208 w 608274"/>
              <a:gd name="connsiteY70" fmla="*/ 303647 h 607851"/>
              <a:gd name="connsiteX71" fmla="*/ 304208 w 608274"/>
              <a:gd name="connsiteY71" fmla="*/ 187152 h 607851"/>
              <a:gd name="connsiteX72" fmla="*/ 317683 w 608274"/>
              <a:gd name="connsiteY72" fmla="*/ 198279 h 607851"/>
              <a:gd name="connsiteX73" fmla="*/ 356298 w 608274"/>
              <a:gd name="connsiteY73" fmla="*/ 212211 h 607851"/>
              <a:gd name="connsiteX74" fmla="*/ 357108 w 608274"/>
              <a:gd name="connsiteY74" fmla="*/ 212211 h 607851"/>
              <a:gd name="connsiteX75" fmla="*/ 416769 w 608274"/>
              <a:gd name="connsiteY75" fmla="*/ 152680 h 607851"/>
              <a:gd name="connsiteX76" fmla="*/ 356298 w 608274"/>
              <a:gd name="connsiteY76" fmla="*/ 91437 h 607851"/>
              <a:gd name="connsiteX77" fmla="*/ 317683 w 608274"/>
              <a:gd name="connsiteY77" fmla="*/ 105368 h 607851"/>
              <a:gd name="connsiteX78" fmla="*/ 304208 w 608274"/>
              <a:gd name="connsiteY78" fmla="*/ 116495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8274" h="607851">
                <a:moveTo>
                  <a:pt x="304094" y="322696"/>
                </a:moveTo>
                <a:lnTo>
                  <a:pt x="313714" y="322696"/>
                </a:lnTo>
                <a:lnTo>
                  <a:pt x="323238" y="322696"/>
                </a:lnTo>
                <a:lnTo>
                  <a:pt x="383955" y="322696"/>
                </a:lnTo>
                <a:cubicBezTo>
                  <a:pt x="379050" y="333347"/>
                  <a:pt x="376574" y="344995"/>
                  <a:pt x="376716" y="356882"/>
                </a:cubicBezTo>
                <a:cubicBezTo>
                  <a:pt x="376955" y="377612"/>
                  <a:pt x="385241" y="397154"/>
                  <a:pt x="400003" y="411893"/>
                </a:cubicBezTo>
                <a:cubicBezTo>
                  <a:pt x="414766" y="426680"/>
                  <a:pt x="434338" y="434953"/>
                  <a:pt x="455101" y="435238"/>
                </a:cubicBezTo>
                <a:cubicBezTo>
                  <a:pt x="455482" y="435238"/>
                  <a:pt x="455863" y="435238"/>
                  <a:pt x="456244" y="435238"/>
                </a:cubicBezTo>
                <a:cubicBezTo>
                  <a:pt x="477483" y="435238"/>
                  <a:pt x="497436" y="427013"/>
                  <a:pt x="512484" y="411988"/>
                </a:cubicBezTo>
                <a:cubicBezTo>
                  <a:pt x="527485" y="397011"/>
                  <a:pt x="535771" y="377042"/>
                  <a:pt x="535771" y="355836"/>
                </a:cubicBezTo>
                <a:cubicBezTo>
                  <a:pt x="535771" y="344330"/>
                  <a:pt x="533247" y="333014"/>
                  <a:pt x="528533" y="322696"/>
                </a:cubicBezTo>
                <a:lnTo>
                  <a:pt x="608203" y="322696"/>
                </a:lnTo>
                <a:lnTo>
                  <a:pt x="608203" y="582156"/>
                </a:lnTo>
                <a:cubicBezTo>
                  <a:pt x="608203" y="596182"/>
                  <a:pt x="596822" y="607498"/>
                  <a:pt x="582821" y="607498"/>
                </a:cubicBezTo>
                <a:lnTo>
                  <a:pt x="323238" y="607498"/>
                </a:lnTo>
                <a:lnTo>
                  <a:pt x="313714" y="607498"/>
                </a:lnTo>
                <a:lnTo>
                  <a:pt x="304189" y="607498"/>
                </a:lnTo>
                <a:lnTo>
                  <a:pt x="304094" y="607498"/>
                </a:lnTo>
                <a:lnTo>
                  <a:pt x="304094" y="493910"/>
                </a:lnTo>
                <a:lnTo>
                  <a:pt x="304094" y="493482"/>
                </a:lnTo>
                <a:cubicBezTo>
                  <a:pt x="300713" y="495384"/>
                  <a:pt x="295475" y="499283"/>
                  <a:pt x="288760" y="503562"/>
                </a:cubicBezTo>
                <a:cubicBezTo>
                  <a:pt x="277855" y="510409"/>
                  <a:pt x="265759" y="516067"/>
                  <a:pt x="251854" y="516067"/>
                </a:cubicBezTo>
                <a:cubicBezTo>
                  <a:pt x="229281" y="516067"/>
                  <a:pt x="209614" y="503752"/>
                  <a:pt x="199232" y="485495"/>
                </a:cubicBezTo>
                <a:cubicBezTo>
                  <a:pt x="194089" y="476461"/>
                  <a:pt x="191232" y="466001"/>
                  <a:pt x="191375" y="454827"/>
                </a:cubicBezTo>
                <a:cubicBezTo>
                  <a:pt x="191803" y="422258"/>
                  <a:pt x="218471" y="395727"/>
                  <a:pt x="251092" y="395299"/>
                </a:cubicBezTo>
                <a:cubicBezTo>
                  <a:pt x="251330" y="395299"/>
                  <a:pt x="251616" y="395299"/>
                  <a:pt x="251854" y="395299"/>
                </a:cubicBezTo>
                <a:cubicBezTo>
                  <a:pt x="265759" y="395299"/>
                  <a:pt x="278141" y="400529"/>
                  <a:pt x="288760" y="407852"/>
                </a:cubicBezTo>
                <a:cubicBezTo>
                  <a:pt x="294522" y="411798"/>
                  <a:pt x="300713" y="415982"/>
                  <a:pt x="304094" y="417884"/>
                </a:cubicBezTo>
                <a:close/>
                <a:moveTo>
                  <a:pt x="152127" y="191656"/>
                </a:moveTo>
                <a:cubicBezTo>
                  <a:pt x="152413" y="191656"/>
                  <a:pt x="152699" y="191656"/>
                  <a:pt x="152984" y="191656"/>
                </a:cubicBezTo>
                <a:cubicBezTo>
                  <a:pt x="185563" y="192084"/>
                  <a:pt x="212187" y="218712"/>
                  <a:pt x="212616" y="251282"/>
                </a:cubicBezTo>
                <a:cubicBezTo>
                  <a:pt x="212807" y="265737"/>
                  <a:pt x="207139" y="278480"/>
                  <a:pt x="199566" y="289464"/>
                </a:cubicBezTo>
                <a:cubicBezTo>
                  <a:pt x="195660" y="295170"/>
                  <a:pt x="192278" y="300210"/>
                  <a:pt x="189945" y="304204"/>
                </a:cubicBezTo>
                <a:lnTo>
                  <a:pt x="285155" y="304204"/>
                </a:lnTo>
                <a:lnTo>
                  <a:pt x="285060" y="383516"/>
                </a:lnTo>
                <a:cubicBezTo>
                  <a:pt x="274724" y="378808"/>
                  <a:pt x="263389" y="376288"/>
                  <a:pt x="251862" y="376288"/>
                </a:cubicBezTo>
                <a:cubicBezTo>
                  <a:pt x="251529" y="376288"/>
                  <a:pt x="251195" y="376288"/>
                  <a:pt x="250862" y="376288"/>
                </a:cubicBezTo>
                <a:cubicBezTo>
                  <a:pt x="230096" y="376574"/>
                  <a:pt x="210473" y="384800"/>
                  <a:pt x="195708" y="399540"/>
                </a:cubicBezTo>
                <a:cubicBezTo>
                  <a:pt x="180895" y="414327"/>
                  <a:pt x="172608" y="433870"/>
                  <a:pt x="172322" y="454601"/>
                </a:cubicBezTo>
                <a:cubicBezTo>
                  <a:pt x="172036" y="475998"/>
                  <a:pt x="180133" y="496207"/>
                  <a:pt x="195231" y="511470"/>
                </a:cubicBezTo>
                <a:cubicBezTo>
                  <a:pt x="202519" y="518887"/>
                  <a:pt x="211092" y="524688"/>
                  <a:pt x="220618" y="528778"/>
                </a:cubicBezTo>
                <a:cubicBezTo>
                  <a:pt x="230525" y="532962"/>
                  <a:pt x="241051" y="535102"/>
                  <a:pt x="251862" y="535102"/>
                </a:cubicBezTo>
                <a:cubicBezTo>
                  <a:pt x="263389" y="535102"/>
                  <a:pt x="274724" y="532629"/>
                  <a:pt x="285060" y="527874"/>
                </a:cubicBezTo>
                <a:lnTo>
                  <a:pt x="285060" y="607518"/>
                </a:lnTo>
                <a:lnTo>
                  <a:pt x="285060" y="607851"/>
                </a:lnTo>
                <a:lnTo>
                  <a:pt x="25434" y="607851"/>
                </a:lnTo>
                <a:cubicBezTo>
                  <a:pt x="11383" y="607851"/>
                  <a:pt x="0" y="596535"/>
                  <a:pt x="0" y="582508"/>
                </a:cubicBezTo>
                <a:lnTo>
                  <a:pt x="0" y="329548"/>
                </a:lnTo>
                <a:cubicBezTo>
                  <a:pt x="0" y="315569"/>
                  <a:pt x="11383" y="304204"/>
                  <a:pt x="25434" y="304204"/>
                </a:cubicBezTo>
                <a:lnTo>
                  <a:pt x="114262" y="304204"/>
                </a:lnTo>
                <a:cubicBezTo>
                  <a:pt x="111928" y="300210"/>
                  <a:pt x="108213" y="294695"/>
                  <a:pt x="104593" y="289417"/>
                </a:cubicBezTo>
                <a:cubicBezTo>
                  <a:pt x="97163" y="278623"/>
                  <a:pt x="91591" y="266165"/>
                  <a:pt x="91591" y="252043"/>
                </a:cubicBezTo>
                <a:cubicBezTo>
                  <a:pt x="91591" y="218712"/>
                  <a:pt x="118692" y="191656"/>
                  <a:pt x="152127" y="191656"/>
                </a:cubicBezTo>
                <a:close/>
                <a:moveTo>
                  <a:pt x="304208" y="0"/>
                </a:moveTo>
                <a:lnTo>
                  <a:pt x="582895" y="0"/>
                </a:lnTo>
                <a:cubicBezTo>
                  <a:pt x="596894" y="0"/>
                  <a:pt x="608274" y="11364"/>
                  <a:pt x="608274" y="25344"/>
                </a:cubicBezTo>
                <a:lnTo>
                  <a:pt x="608274" y="292854"/>
                </a:lnTo>
                <a:lnTo>
                  <a:pt x="608274" y="303647"/>
                </a:lnTo>
                <a:lnTo>
                  <a:pt x="606512" y="303647"/>
                </a:lnTo>
                <a:lnTo>
                  <a:pt x="494095" y="303647"/>
                </a:lnTo>
                <a:cubicBezTo>
                  <a:pt x="494095" y="303742"/>
                  <a:pt x="494142" y="303790"/>
                  <a:pt x="494190" y="303837"/>
                </a:cubicBezTo>
                <a:cubicBezTo>
                  <a:pt x="496047" y="307118"/>
                  <a:pt x="499570" y="312301"/>
                  <a:pt x="504189" y="319053"/>
                </a:cubicBezTo>
                <a:cubicBezTo>
                  <a:pt x="511474" y="329609"/>
                  <a:pt x="516711" y="341971"/>
                  <a:pt x="516711" y="355808"/>
                </a:cubicBezTo>
                <a:cubicBezTo>
                  <a:pt x="516711" y="373544"/>
                  <a:pt x="509045" y="389520"/>
                  <a:pt x="496856" y="400552"/>
                </a:cubicBezTo>
                <a:cubicBezTo>
                  <a:pt x="486143" y="410299"/>
                  <a:pt x="471859" y="416195"/>
                  <a:pt x="456241" y="416195"/>
                </a:cubicBezTo>
                <a:cubicBezTo>
                  <a:pt x="455955" y="416195"/>
                  <a:pt x="455670" y="416195"/>
                  <a:pt x="455384" y="416195"/>
                </a:cubicBezTo>
                <a:cubicBezTo>
                  <a:pt x="422768" y="415767"/>
                  <a:pt x="396152" y="389140"/>
                  <a:pt x="395771" y="356617"/>
                </a:cubicBezTo>
                <a:cubicBezTo>
                  <a:pt x="395580" y="342447"/>
                  <a:pt x="400675" y="329751"/>
                  <a:pt x="408246" y="319053"/>
                </a:cubicBezTo>
                <a:cubicBezTo>
                  <a:pt x="412388" y="313157"/>
                  <a:pt x="417483" y="305454"/>
                  <a:pt x="418387" y="303647"/>
                </a:cubicBezTo>
                <a:lnTo>
                  <a:pt x="323254" y="303647"/>
                </a:lnTo>
                <a:lnTo>
                  <a:pt x="304208" y="303647"/>
                </a:lnTo>
                <a:lnTo>
                  <a:pt x="304208" y="187152"/>
                </a:lnTo>
                <a:cubicBezTo>
                  <a:pt x="304208" y="187152"/>
                  <a:pt x="314397" y="195997"/>
                  <a:pt x="317683" y="198279"/>
                </a:cubicBezTo>
                <a:cubicBezTo>
                  <a:pt x="328158" y="206980"/>
                  <a:pt x="341633" y="212211"/>
                  <a:pt x="356298" y="212211"/>
                </a:cubicBezTo>
                <a:cubicBezTo>
                  <a:pt x="356584" y="212211"/>
                  <a:pt x="356822" y="212211"/>
                  <a:pt x="357108" y="212211"/>
                </a:cubicBezTo>
                <a:cubicBezTo>
                  <a:pt x="389676" y="211830"/>
                  <a:pt x="416340" y="185251"/>
                  <a:pt x="416769" y="152680"/>
                </a:cubicBezTo>
                <a:cubicBezTo>
                  <a:pt x="417245" y="118920"/>
                  <a:pt x="390009" y="91437"/>
                  <a:pt x="356298" y="91437"/>
                </a:cubicBezTo>
                <a:cubicBezTo>
                  <a:pt x="341633" y="91437"/>
                  <a:pt x="328158" y="96667"/>
                  <a:pt x="317683" y="105368"/>
                </a:cubicBezTo>
                <a:cubicBezTo>
                  <a:pt x="314397" y="107698"/>
                  <a:pt x="304208" y="116495"/>
                  <a:pt x="304208" y="116495"/>
                </a:cubicBezTo>
                <a:close/>
              </a:path>
            </a:pathLst>
          </a:custGeom>
          <a:solidFill>
            <a:schemeClr val="accent1"/>
          </a:solidFill>
          <a:ln>
            <a:noFill/>
          </a:ln>
        </p:spPr>
        <p:txBody>
          <a:bodyPr/>
          <a:lstStyle/>
          <a:p>
            <a:endParaRPr lang="en-CN"/>
          </a:p>
        </p:txBody>
      </p:sp>
      <p:sp>
        <p:nvSpPr>
          <p:cNvPr id="6" name="文本占位符 5">
            <a:extLst>
              <a:ext uri="{FF2B5EF4-FFF2-40B4-BE49-F238E27FC236}">
                <a16:creationId xmlns:a16="http://schemas.microsoft.com/office/drawing/2014/main" id="{EC399150-9259-FF7D-ACA8-3B0B7C821426}"/>
              </a:ext>
            </a:extLst>
          </p:cNvPr>
          <p:cNvSpPr>
            <a:spLocks noGrp="1"/>
          </p:cNvSpPr>
          <p:nvPr>
            <p:ph type="body" sz="quarter" idx="12"/>
          </p:nvPr>
        </p:nvSpPr>
        <p:spPr/>
        <p:txBody>
          <a:bodyPr/>
          <a:lstStyle/>
          <a:p>
            <a:r>
              <a:rPr lang="zh-CN" altLang="en-US" dirty="0"/>
              <a:t>总结</a:t>
            </a:r>
          </a:p>
        </p:txBody>
      </p:sp>
    </p:spTree>
    <p:extLst>
      <p:ext uri="{BB962C8B-B14F-4D97-AF65-F5344CB8AC3E}">
        <p14:creationId xmlns:p14="http://schemas.microsoft.com/office/powerpoint/2010/main" val="1487672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5EB80-2584-94CF-BD7E-FD66D5437BB4}"/>
            </a:ext>
          </a:extLst>
        </p:cNvPr>
        <p:cNvGrpSpPr/>
        <p:nvPr/>
      </p:nvGrpSpPr>
      <p:grpSpPr>
        <a:xfrm>
          <a:off x="0" y="0"/>
          <a:ext cx="0" cy="0"/>
          <a:chOff x="0" y="0"/>
          <a:chExt cx="0" cy="0"/>
        </a:xfrm>
      </p:grpSpPr>
      <p:sp>
        <p:nvSpPr>
          <p:cNvPr id="3" name="页脚占位符 2">
            <a:extLst>
              <a:ext uri="{FF2B5EF4-FFF2-40B4-BE49-F238E27FC236}">
                <a16:creationId xmlns:a16="http://schemas.microsoft.com/office/drawing/2014/main" id="{0F4A6E76-3D1B-460B-BD12-9D094D4EA234}"/>
              </a:ext>
            </a:extLst>
          </p:cNvPr>
          <p:cNvSpPr>
            <a:spLocks noGrp="1"/>
          </p:cNvSpPr>
          <p:nvPr>
            <p:ph type="ftr" sz="quarter" idx="10"/>
          </p:nvPr>
        </p:nvSpPr>
        <p:spPr/>
        <p:txBody>
          <a:bodyPr/>
          <a:lstStyle/>
          <a:p>
            <a:r>
              <a:rPr lang="zh-CN" altLang="en-US"/>
              <a:t>海纳百川 大道致远</a:t>
            </a:r>
            <a:endParaRPr lang="zh-CN" altLang="en-US" dirty="0"/>
          </a:p>
        </p:txBody>
      </p:sp>
      <p:sp>
        <p:nvSpPr>
          <p:cNvPr id="4" name="灯片编号占位符 3">
            <a:extLst>
              <a:ext uri="{FF2B5EF4-FFF2-40B4-BE49-F238E27FC236}">
                <a16:creationId xmlns:a16="http://schemas.microsoft.com/office/drawing/2014/main" id="{40F3DA84-F308-7CD8-362A-F025A0FBD5DF}"/>
              </a:ext>
            </a:extLst>
          </p:cNvPr>
          <p:cNvSpPr>
            <a:spLocks noGrp="1"/>
          </p:cNvSpPr>
          <p:nvPr>
            <p:ph type="sldNum" sz="quarter" idx="11"/>
          </p:nvPr>
        </p:nvSpPr>
        <p:spPr/>
        <p:txBody>
          <a:bodyPr/>
          <a:lstStyle/>
          <a:p>
            <a:fld id="{8C03D14A-F467-4E71-B245-154B171B7094}" type="slidenum">
              <a:rPr lang="zh-CN" altLang="en-US" smtClean="0"/>
              <a:t>32</a:t>
            </a:fld>
            <a:endParaRPr lang="zh-CN" altLang="en-US"/>
          </a:p>
        </p:txBody>
      </p:sp>
      <p:sp>
        <p:nvSpPr>
          <p:cNvPr id="2" name="矩形 1">
            <a:extLst>
              <a:ext uri="{FF2B5EF4-FFF2-40B4-BE49-F238E27FC236}">
                <a16:creationId xmlns:a16="http://schemas.microsoft.com/office/drawing/2014/main" id="{1EDC6510-131A-7A56-D41F-89AF0DDBA90D}"/>
              </a:ext>
            </a:extLst>
          </p:cNvPr>
          <p:cNvSpPr/>
          <p:nvPr/>
        </p:nvSpPr>
        <p:spPr>
          <a:xfrm>
            <a:off x="854114" y="1769807"/>
            <a:ext cx="3096946" cy="4364294"/>
          </a:xfrm>
          <a:prstGeom prst="rect">
            <a:avLst/>
          </a:prstGeom>
          <a:solidFill>
            <a:schemeClr val="bg1"/>
          </a:solidFill>
          <a:ln>
            <a:noFill/>
          </a:ln>
          <a:effectLst>
            <a:outerShdw blurRad="50800" dist="38100" dir="2700000" algn="tl"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9DAE3E8-0902-22E6-52F3-C288054B543A}"/>
              </a:ext>
            </a:extLst>
          </p:cNvPr>
          <p:cNvSpPr/>
          <p:nvPr/>
        </p:nvSpPr>
        <p:spPr>
          <a:xfrm>
            <a:off x="854114" y="1769807"/>
            <a:ext cx="3096946" cy="8670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F719E80-5086-D8CC-825E-553046DE6FBF}"/>
              </a:ext>
            </a:extLst>
          </p:cNvPr>
          <p:cNvSpPr/>
          <p:nvPr/>
        </p:nvSpPr>
        <p:spPr>
          <a:xfrm rot="16200000" flipV="1">
            <a:off x="2384587" y="1904238"/>
            <a:ext cx="36000" cy="142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矩形 6">
            <a:extLst>
              <a:ext uri="{FF2B5EF4-FFF2-40B4-BE49-F238E27FC236}">
                <a16:creationId xmlns:a16="http://schemas.microsoft.com/office/drawing/2014/main" id="{ED14510B-A4FD-5135-DC5D-8F46429E5371}"/>
              </a:ext>
            </a:extLst>
          </p:cNvPr>
          <p:cNvSpPr/>
          <p:nvPr/>
        </p:nvSpPr>
        <p:spPr>
          <a:xfrm>
            <a:off x="8240940" y="1769808"/>
            <a:ext cx="3096946" cy="4375406"/>
          </a:xfrm>
          <a:prstGeom prst="rect">
            <a:avLst/>
          </a:prstGeom>
          <a:solidFill>
            <a:schemeClr val="bg1"/>
          </a:solidFill>
          <a:ln>
            <a:noFill/>
          </a:ln>
          <a:effectLst>
            <a:outerShdw blurRad="50800" dist="38100" dir="2700000" algn="tl"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82270B5-D8B0-033F-8688-AEDEAB371EC9}"/>
              </a:ext>
            </a:extLst>
          </p:cNvPr>
          <p:cNvSpPr/>
          <p:nvPr/>
        </p:nvSpPr>
        <p:spPr>
          <a:xfrm>
            <a:off x="8240940" y="1769808"/>
            <a:ext cx="3096946" cy="10812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D375D568-7909-195C-36F3-85931E97352C}"/>
              </a:ext>
            </a:extLst>
          </p:cNvPr>
          <p:cNvSpPr/>
          <p:nvPr/>
        </p:nvSpPr>
        <p:spPr>
          <a:xfrm rot="16200000" flipV="1">
            <a:off x="9771413" y="2118486"/>
            <a:ext cx="36000" cy="142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矩形 5">
            <a:extLst>
              <a:ext uri="{FF2B5EF4-FFF2-40B4-BE49-F238E27FC236}">
                <a16:creationId xmlns:a16="http://schemas.microsoft.com/office/drawing/2014/main" id="{5613AD27-A849-C017-80AB-C4C62F2F11CE}"/>
              </a:ext>
            </a:extLst>
          </p:cNvPr>
          <p:cNvSpPr/>
          <p:nvPr/>
        </p:nvSpPr>
        <p:spPr>
          <a:xfrm>
            <a:off x="4547527" y="1130300"/>
            <a:ext cx="3096946" cy="5014913"/>
          </a:xfrm>
          <a:prstGeom prst="rect">
            <a:avLst/>
          </a:prstGeom>
          <a:solidFill>
            <a:schemeClr val="bg1"/>
          </a:solidFill>
          <a:ln>
            <a:noFill/>
          </a:ln>
          <a:effectLst>
            <a:outerShdw blurRad="50800" dist="38100" dir="2700000" algn="tl" rotWithShape="0">
              <a:schemeClr val="tx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4F3829C-7A37-3466-098C-887E9837B800}"/>
              </a:ext>
            </a:extLst>
          </p:cNvPr>
          <p:cNvSpPr/>
          <p:nvPr/>
        </p:nvSpPr>
        <p:spPr>
          <a:xfrm>
            <a:off x="4547527" y="1130300"/>
            <a:ext cx="3096946" cy="10812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DD18FF09-9F97-5EAC-34D7-8E604557E6D9}"/>
              </a:ext>
            </a:extLst>
          </p:cNvPr>
          <p:cNvSpPr/>
          <p:nvPr/>
        </p:nvSpPr>
        <p:spPr>
          <a:xfrm rot="16200000" flipV="1">
            <a:off x="6078000" y="1478978"/>
            <a:ext cx="36000" cy="142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文本框 18">
            <a:extLst>
              <a:ext uri="{FF2B5EF4-FFF2-40B4-BE49-F238E27FC236}">
                <a16:creationId xmlns:a16="http://schemas.microsoft.com/office/drawing/2014/main" id="{E088A0C2-E036-8A31-6072-B4990E9831E9}"/>
              </a:ext>
            </a:extLst>
          </p:cNvPr>
          <p:cNvSpPr txBox="1"/>
          <p:nvPr/>
        </p:nvSpPr>
        <p:spPr>
          <a:xfrm>
            <a:off x="5178425" y="1399422"/>
            <a:ext cx="1835150" cy="525657"/>
          </a:xfrm>
          <a:prstGeom prst="rect">
            <a:avLst/>
          </a:prstGeom>
          <a:noFill/>
        </p:spPr>
        <p:txBody>
          <a:bodyPr wrap="square" lIns="0" rtlCol="0">
            <a:spAutoFit/>
          </a:bodyPr>
          <a:lstStyle/>
          <a:p>
            <a:pPr algn="ctr">
              <a:lnSpc>
                <a:spcPct val="130000"/>
              </a:lnSpc>
            </a:pPr>
            <a:r>
              <a:rPr lang="zh-CN" altLang="en-CN" sz="2400" b="1" spc="130" dirty="0">
                <a:solidFill>
                  <a:schemeClr val="bg1"/>
                </a:solidFill>
                <a:latin typeface="+mj-ea"/>
                <a:ea typeface="+mj-ea"/>
              </a:rPr>
              <a:t>多模态</a:t>
            </a:r>
            <a:r>
              <a:rPr lang="zh-CN" altLang="en-US" sz="2400" b="1" spc="130" dirty="0">
                <a:solidFill>
                  <a:schemeClr val="bg1"/>
                </a:solidFill>
                <a:latin typeface="+mj-ea"/>
                <a:ea typeface="+mj-ea"/>
              </a:rPr>
              <a:t> </a:t>
            </a:r>
          </a:p>
        </p:txBody>
      </p:sp>
      <p:sp>
        <p:nvSpPr>
          <p:cNvPr id="20" name="文本框 19">
            <a:extLst>
              <a:ext uri="{FF2B5EF4-FFF2-40B4-BE49-F238E27FC236}">
                <a16:creationId xmlns:a16="http://schemas.microsoft.com/office/drawing/2014/main" id="{378C468C-EB82-B000-C7FB-540B7BDEE5EC}"/>
              </a:ext>
            </a:extLst>
          </p:cNvPr>
          <p:cNvSpPr txBox="1"/>
          <p:nvPr/>
        </p:nvSpPr>
        <p:spPr>
          <a:xfrm>
            <a:off x="4804108" y="2464339"/>
            <a:ext cx="2654642" cy="2937856"/>
          </a:xfrm>
          <a:prstGeom prst="rect">
            <a:avLst/>
          </a:prstGeom>
          <a:noFill/>
        </p:spPr>
        <p:txBody>
          <a:bodyPr wrap="square" lIns="0" rtlCol="0">
            <a:spAutoFit/>
          </a:bodyPr>
          <a:lstStyle/>
          <a:p>
            <a:pPr algn="just">
              <a:lnSpc>
                <a:spcPct val="130000"/>
              </a:lnSpc>
              <a:buClr>
                <a:schemeClr val="accent1"/>
              </a:buClr>
            </a:pPr>
            <a:r>
              <a:rPr lang="zh-CN" altLang="en-US" sz="1800" dirty="0">
                <a:solidFill>
                  <a:prstClr val="black"/>
                </a:solidFill>
                <a:latin typeface="Times-Roman"/>
              </a:rPr>
              <a:t>正在尝试获取心理咨询对话音频</a:t>
            </a:r>
            <a:r>
              <a:rPr lang="en-US" altLang="zh-CN" sz="1800" dirty="0">
                <a:solidFill>
                  <a:prstClr val="black"/>
                </a:solidFill>
                <a:latin typeface="Times-Roman"/>
              </a:rPr>
              <a:t>/</a:t>
            </a:r>
            <a:r>
              <a:rPr lang="zh-CN" altLang="en-US" sz="1800" dirty="0">
                <a:solidFill>
                  <a:prstClr val="black"/>
                </a:solidFill>
                <a:latin typeface="Times-Roman"/>
              </a:rPr>
              <a:t>视频，考虑采用多模态方法（将</a:t>
            </a:r>
            <a:r>
              <a:rPr lang="en-US" sz="1800" dirty="0">
                <a:solidFill>
                  <a:prstClr val="black"/>
                </a:solidFill>
                <a:latin typeface="+mj-lt"/>
              </a:rPr>
              <a:t>Text, Audio, Video</a:t>
            </a:r>
            <a:r>
              <a:rPr lang="zh-CN" altLang="en-US" sz="1800" dirty="0">
                <a:solidFill>
                  <a:prstClr val="black"/>
                </a:solidFill>
                <a:latin typeface="Times-Roman"/>
              </a:rPr>
              <a:t> </a:t>
            </a:r>
            <a:r>
              <a:rPr lang="en-US" sz="1800" dirty="0" err="1">
                <a:solidFill>
                  <a:prstClr val="black"/>
                </a:solidFill>
                <a:latin typeface="Times-Roman"/>
              </a:rPr>
              <a:t>等数据中的至少两项</a:t>
            </a:r>
            <a:r>
              <a:rPr lang="zh-CN" altLang="en-US" sz="1800" dirty="0">
                <a:solidFill>
                  <a:prstClr val="black"/>
                </a:solidFill>
                <a:latin typeface="Times-Roman"/>
              </a:rPr>
              <a:t>作为输入），提升模型输出文本质量的效果，预期做出多模态心理咨询师（如视频</a:t>
            </a:r>
            <a:r>
              <a:rPr lang="en-US" altLang="zh-CN" sz="1800" dirty="0">
                <a:solidFill>
                  <a:prstClr val="black"/>
                </a:solidFill>
                <a:latin typeface="Times-Roman"/>
              </a:rPr>
              <a:t>+</a:t>
            </a:r>
            <a:r>
              <a:rPr lang="zh-CN" altLang="en-US" sz="1800" dirty="0">
                <a:solidFill>
                  <a:prstClr val="black"/>
                </a:solidFill>
                <a:latin typeface="Times-Roman"/>
              </a:rPr>
              <a:t>音频）</a:t>
            </a:r>
            <a:endParaRPr lang="zh-CN" altLang="en-US" spc="130" dirty="0">
              <a:solidFill>
                <a:schemeClr val="tx1">
                  <a:lumMod val="75000"/>
                  <a:lumOff val="25000"/>
                </a:schemeClr>
              </a:solidFill>
              <a:latin typeface="+mj-ea"/>
              <a:ea typeface="+mj-ea"/>
            </a:endParaRPr>
          </a:p>
        </p:txBody>
      </p:sp>
      <p:sp>
        <p:nvSpPr>
          <p:cNvPr id="26" name="文本框 25">
            <a:extLst>
              <a:ext uri="{FF2B5EF4-FFF2-40B4-BE49-F238E27FC236}">
                <a16:creationId xmlns:a16="http://schemas.microsoft.com/office/drawing/2014/main" id="{AA4A5EFD-73CE-ECA9-8A44-CF6F3DF24FC6}"/>
              </a:ext>
            </a:extLst>
          </p:cNvPr>
          <p:cNvSpPr txBox="1"/>
          <p:nvPr/>
        </p:nvSpPr>
        <p:spPr>
          <a:xfrm>
            <a:off x="1485012" y="1931805"/>
            <a:ext cx="1835150" cy="543034"/>
          </a:xfrm>
          <a:prstGeom prst="rect">
            <a:avLst/>
          </a:prstGeom>
          <a:noFill/>
        </p:spPr>
        <p:txBody>
          <a:bodyPr wrap="square" lIns="0" rtlCol="0">
            <a:spAutoFit/>
          </a:bodyPr>
          <a:lstStyle/>
          <a:p>
            <a:pPr algn="ctr">
              <a:lnSpc>
                <a:spcPct val="130000"/>
              </a:lnSpc>
            </a:pPr>
            <a:r>
              <a:rPr lang="zh-CN" altLang="en-US" sz="2400" b="1" spc="130" dirty="0">
                <a:solidFill>
                  <a:schemeClr val="bg1"/>
                </a:solidFill>
                <a:latin typeface="+mj-ea"/>
                <a:ea typeface="+mj-ea"/>
              </a:rPr>
              <a:t>数据集 </a:t>
            </a:r>
          </a:p>
        </p:txBody>
      </p:sp>
      <p:sp>
        <p:nvSpPr>
          <p:cNvPr id="27" name="文本框 26">
            <a:extLst>
              <a:ext uri="{FF2B5EF4-FFF2-40B4-BE49-F238E27FC236}">
                <a16:creationId xmlns:a16="http://schemas.microsoft.com/office/drawing/2014/main" id="{FBB41A5C-2117-FCC0-036C-731C5B0A993F}"/>
              </a:ext>
            </a:extLst>
          </p:cNvPr>
          <p:cNvSpPr txBox="1"/>
          <p:nvPr/>
        </p:nvSpPr>
        <p:spPr>
          <a:xfrm>
            <a:off x="1075266" y="2885369"/>
            <a:ext cx="2654642" cy="2577950"/>
          </a:xfrm>
          <a:prstGeom prst="rect">
            <a:avLst/>
          </a:prstGeom>
          <a:noFill/>
        </p:spPr>
        <p:txBody>
          <a:bodyPr wrap="square" lIns="0" rtlCol="0">
            <a:spAutoFit/>
          </a:bodyPr>
          <a:lstStyle/>
          <a:p>
            <a:pPr algn="just">
              <a:lnSpc>
                <a:spcPct val="130000"/>
              </a:lnSpc>
              <a:buClr>
                <a:schemeClr val="accent1"/>
              </a:buClr>
            </a:pPr>
            <a:r>
              <a:rPr lang="zh-CN" altLang="en-US" sz="1800" dirty="0">
                <a:solidFill>
                  <a:prstClr val="black"/>
                </a:solidFill>
                <a:latin typeface="Times-Roman"/>
              </a:rPr>
              <a:t>本论文的工作流也可以应用在英文数据集或某特定人群上分析，目前此项目已和香港理工大学心理系老师达成合作，在得到的</a:t>
            </a:r>
            <a:r>
              <a:rPr lang="zh-CN" altLang="en-CN" sz="1800" dirty="0">
                <a:solidFill>
                  <a:prstClr val="black"/>
                </a:solidFill>
                <a:latin typeface="Times-Roman"/>
              </a:rPr>
              <a:t>闭源</a:t>
            </a:r>
            <a:r>
              <a:rPr lang="zh-CN" altLang="en-US" sz="1800" dirty="0">
                <a:solidFill>
                  <a:prstClr val="black"/>
                </a:solidFill>
                <a:latin typeface="Times-Roman"/>
              </a:rPr>
              <a:t>多轮对话数据集上开始了数据预处理与增强</a:t>
            </a:r>
            <a:endParaRPr lang="zh-CN" altLang="en-US" spc="130" dirty="0">
              <a:solidFill>
                <a:schemeClr val="tx1">
                  <a:lumMod val="75000"/>
                  <a:lumOff val="25000"/>
                </a:schemeClr>
              </a:solidFill>
              <a:latin typeface="+mj-ea"/>
              <a:ea typeface="+mj-ea"/>
            </a:endParaRPr>
          </a:p>
        </p:txBody>
      </p:sp>
      <p:sp>
        <p:nvSpPr>
          <p:cNvPr id="29" name="文本框 28">
            <a:extLst>
              <a:ext uri="{FF2B5EF4-FFF2-40B4-BE49-F238E27FC236}">
                <a16:creationId xmlns:a16="http://schemas.microsoft.com/office/drawing/2014/main" id="{58D45419-C63E-1F08-1580-FFB74DBBA9F0}"/>
              </a:ext>
            </a:extLst>
          </p:cNvPr>
          <p:cNvSpPr txBox="1"/>
          <p:nvPr/>
        </p:nvSpPr>
        <p:spPr>
          <a:xfrm>
            <a:off x="8871838" y="2038930"/>
            <a:ext cx="1835150" cy="543034"/>
          </a:xfrm>
          <a:prstGeom prst="rect">
            <a:avLst/>
          </a:prstGeom>
          <a:noFill/>
        </p:spPr>
        <p:txBody>
          <a:bodyPr wrap="square" lIns="0" rtlCol="0">
            <a:spAutoFit/>
          </a:bodyPr>
          <a:lstStyle/>
          <a:p>
            <a:pPr algn="ctr">
              <a:lnSpc>
                <a:spcPct val="130000"/>
              </a:lnSpc>
            </a:pPr>
            <a:r>
              <a:rPr lang="en-US" altLang="zh-CN" sz="2400" b="1" spc="130" dirty="0">
                <a:solidFill>
                  <a:schemeClr val="bg1"/>
                </a:solidFill>
                <a:latin typeface="+mj-ea"/>
                <a:ea typeface="+mj-ea"/>
              </a:rPr>
              <a:t>Agent</a:t>
            </a:r>
            <a:r>
              <a:rPr lang="zh-CN" altLang="en-US" sz="2400" b="1" spc="130" dirty="0">
                <a:solidFill>
                  <a:schemeClr val="bg1"/>
                </a:solidFill>
                <a:latin typeface="+mj-ea"/>
                <a:ea typeface="+mj-ea"/>
              </a:rPr>
              <a:t> </a:t>
            </a:r>
          </a:p>
        </p:txBody>
      </p:sp>
      <p:sp>
        <p:nvSpPr>
          <p:cNvPr id="33" name="文本框 32">
            <a:extLst>
              <a:ext uri="{FF2B5EF4-FFF2-40B4-BE49-F238E27FC236}">
                <a16:creationId xmlns:a16="http://schemas.microsoft.com/office/drawing/2014/main" id="{07E852C8-9AA7-B476-8E54-770FA212C0AA}"/>
              </a:ext>
            </a:extLst>
          </p:cNvPr>
          <p:cNvSpPr txBox="1"/>
          <p:nvPr/>
        </p:nvSpPr>
        <p:spPr>
          <a:xfrm>
            <a:off x="8462092" y="3104444"/>
            <a:ext cx="2654642" cy="2577950"/>
          </a:xfrm>
          <a:prstGeom prst="rect">
            <a:avLst/>
          </a:prstGeom>
          <a:noFill/>
        </p:spPr>
        <p:txBody>
          <a:bodyPr wrap="square" lIns="0" rtlCol="0">
            <a:spAutoFit/>
          </a:bodyPr>
          <a:lstStyle/>
          <a:p>
            <a:pPr algn="just">
              <a:lnSpc>
                <a:spcPct val="130000"/>
              </a:lnSpc>
              <a:buClr>
                <a:schemeClr val="accent1"/>
              </a:buClr>
            </a:pPr>
            <a:r>
              <a:rPr lang="zh-CN" altLang="en-US" spc="130" dirty="0">
                <a:solidFill>
                  <a:schemeClr val="tx1">
                    <a:lumMod val="75000"/>
                    <a:lumOff val="25000"/>
                  </a:schemeClr>
                </a:solidFill>
                <a:latin typeface="+mj-ea"/>
                <a:ea typeface="+mj-ea"/>
              </a:rPr>
              <a:t>将根据不同类型数据集进行微调的模型保存下来，用 </a:t>
            </a:r>
            <a:r>
              <a:rPr lang="en-US" altLang="zh-CN" spc="130" dirty="0" err="1">
                <a:solidFill>
                  <a:schemeClr val="tx1">
                    <a:lumMod val="75000"/>
                    <a:lumOff val="25000"/>
                  </a:schemeClr>
                </a:solidFill>
                <a:latin typeface="+mj-lt"/>
                <a:ea typeface="+mj-ea"/>
              </a:rPr>
              <a:t>Coze</a:t>
            </a:r>
            <a:r>
              <a:rPr lang="zh-CN" altLang="en-US" spc="130" dirty="0">
                <a:solidFill>
                  <a:schemeClr val="tx1">
                    <a:lumMod val="75000"/>
                    <a:lumOff val="25000"/>
                  </a:schemeClr>
                </a:solidFill>
                <a:latin typeface="+mj-lt"/>
                <a:ea typeface="+mj-ea"/>
              </a:rPr>
              <a:t> </a:t>
            </a:r>
            <a:r>
              <a:rPr lang="zh-CN" altLang="en-US" spc="130" dirty="0">
                <a:solidFill>
                  <a:schemeClr val="tx1">
                    <a:lumMod val="75000"/>
                    <a:lumOff val="25000"/>
                  </a:schemeClr>
                </a:solidFill>
                <a:latin typeface="+mj-ea"/>
                <a:ea typeface="+mj-ea"/>
              </a:rPr>
              <a:t>或者 </a:t>
            </a:r>
            <a:r>
              <a:rPr lang="en-US" altLang="zh-CN" spc="130" dirty="0" err="1">
                <a:solidFill>
                  <a:schemeClr val="tx1">
                    <a:lumMod val="75000"/>
                    <a:lumOff val="25000"/>
                  </a:schemeClr>
                </a:solidFill>
                <a:latin typeface="+mj-lt"/>
                <a:ea typeface="+mj-ea"/>
              </a:rPr>
              <a:t>Dify</a:t>
            </a:r>
            <a:r>
              <a:rPr lang="zh-CN" altLang="en-US" spc="130" dirty="0">
                <a:solidFill>
                  <a:schemeClr val="tx1">
                    <a:lumMod val="75000"/>
                    <a:lumOff val="25000"/>
                  </a:schemeClr>
                </a:solidFill>
                <a:latin typeface="+mj-ea"/>
                <a:ea typeface="+mj-ea"/>
              </a:rPr>
              <a:t>部署成 </a:t>
            </a:r>
            <a:r>
              <a:rPr lang="en-US" altLang="zh-CN" spc="130" dirty="0">
                <a:solidFill>
                  <a:schemeClr val="tx1">
                    <a:lumMod val="75000"/>
                    <a:lumOff val="25000"/>
                  </a:schemeClr>
                </a:solidFill>
                <a:latin typeface="+mj-lt"/>
                <a:ea typeface="+mj-ea"/>
              </a:rPr>
              <a:t>Agent</a:t>
            </a:r>
            <a:r>
              <a:rPr lang="zh-CN" altLang="en-US" spc="130" dirty="0">
                <a:solidFill>
                  <a:schemeClr val="tx1">
                    <a:lumMod val="75000"/>
                    <a:lumOff val="25000"/>
                  </a:schemeClr>
                </a:solidFill>
                <a:latin typeface="+mj-lt"/>
                <a:ea typeface="+mj-ea"/>
              </a:rPr>
              <a:t> </a:t>
            </a:r>
            <a:r>
              <a:rPr lang="zh-CN" altLang="en-US" spc="130" dirty="0">
                <a:solidFill>
                  <a:schemeClr val="tx1">
                    <a:lumMod val="75000"/>
                    <a:lumOff val="25000"/>
                  </a:schemeClr>
                </a:solidFill>
                <a:latin typeface="+mj-ea"/>
                <a:ea typeface="+mj-ea"/>
              </a:rPr>
              <a:t>供用户直接使用，瞄准下沉市场海量用户进一步获取真实多轮对话数据</a:t>
            </a:r>
          </a:p>
        </p:txBody>
      </p:sp>
      <p:sp>
        <p:nvSpPr>
          <p:cNvPr id="8" name="文本占位符 7">
            <a:extLst>
              <a:ext uri="{FF2B5EF4-FFF2-40B4-BE49-F238E27FC236}">
                <a16:creationId xmlns:a16="http://schemas.microsoft.com/office/drawing/2014/main" id="{E3DE6953-49F1-2D3B-C1AA-3B2176ADE190}"/>
              </a:ext>
            </a:extLst>
          </p:cNvPr>
          <p:cNvSpPr>
            <a:spLocks noGrp="1"/>
          </p:cNvSpPr>
          <p:nvPr>
            <p:ph type="body" sz="quarter" idx="12"/>
          </p:nvPr>
        </p:nvSpPr>
        <p:spPr/>
        <p:txBody>
          <a:bodyPr/>
          <a:lstStyle/>
          <a:p>
            <a:r>
              <a:rPr lang="zh-CN" altLang="en-US" dirty="0"/>
              <a:t>展望</a:t>
            </a:r>
          </a:p>
        </p:txBody>
      </p:sp>
    </p:spTree>
    <p:extLst>
      <p:ext uri="{BB962C8B-B14F-4D97-AF65-F5344CB8AC3E}">
        <p14:creationId xmlns:p14="http://schemas.microsoft.com/office/powerpoint/2010/main" val="407798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FD34A-1345-A59A-777B-5DC05373423D}"/>
            </a:ext>
          </a:extLst>
        </p:cNvPr>
        <p:cNvGrpSpPr/>
        <p:nvPr/>
      </p:nvGrpSpPr>
      <p:grpSpPr>
        <a:xfrm>
          <a:off x="0" y="0"/>
          <a:ext cx="0" cy="0"/>
          <a:chOff x="0" y="0"/>
          <a:chExt cx="0" cy="0"/>
        </a:xfrm>
      </p:grpSpPr>
      <p:sp>
        <p:nvSpPr>
          <p:cNvPr id="5" name="矩形 4">
            <a:extLst>
              <a:ext uri="{FF2B5EF4-FFF2-40B4-BE49-F238E27FC236}">
                <a16:creationId xmlns:a16="http://schemas.microsoft.com/office/drawing/2014/main" id="{8B333D9D-7EE7-EC6A-47AC-1F89496FE7CC}"/>
              </a:ext>
            </a:extLst>
          </p:cNvPr>
          <p:cNvSpPr/>
          <p:nvPr/>
        </p:nvSpPr>
        <p:spPr>
          <a:xfrm>
            <a:off x="0" y="0"/>
            <a:ext cx="38945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749EFBC9-41AC-E01B-BA6F-C8B84184286F}"/>
              </a:ext>
            </a:extLst>
          </p:cNvPr>
          <p:cNvSpPr>
            <a:spLocks noGrp="1"/>
          </p:cNvSpPr>
          <p:nvPr>
            <p:ph type="sldNum" sz="quarter" idx="12"/>
          </p:nvPr>
        </p:nvSpPr>
        <p:spPr/>
        <p:txBody>
          <a:bodyPr/>
          <a:lstStyle/>
          <a:p>
            <a:fld id="{8C03D14A-F467-4E71-B245-154B171B7094}" type="slidenum">
              <a:rPr lang="zh-CN" altLang="en-US" smtClean="0"/>
              <a:t>33</a:t>
            </a:fld>
            <a:endParaRPr lang="zh-CN" altLang="en-US"/>
          </a:p>
        </p:txBody>
      </p:sp>
      <p:sp>
        <p:nvSpPr>
          <p:cNvPr id="2" name="页脚占位符 1">
            <a:extLst>
              <a:ext uri="{FF2B5EF4-FFF2-40B4-BE49-F238E27FC236}">
                <a16:creationId xmlns:a16="http://schemas.microsoft.com/office/drawing/2014/main" id="{3D3F3CEE-D89A-0582-9237-89C80FCE8AE3}"/>
              </a:ext>
            </a:extLst>
          </p:cNvPr>
          <p:cNvSpPr>
            <a:spLocks noGrp="1"/>
          </p:cNvSpPr>
          <p:nvPr>
            <p:ph type="ftr" sz="quarter" idx="10"/>
          </p:nvPr>
        </p:nvSpPr>
        <p:spPr/>
        <p:txBody>
          <a:bodyPr/>
          <a:lstStyle/>
          <a:p>
            <a:r>
              <a:rPr lang="zh-CN" altLang="en-US"/>
              <a:t>海纳百川 大道致远</a:t>
            </a:r>
            <a:endParaRPr lang="zh-CN" altLang="en-US" dirty="0"/>
          </a:p>
        </p:txBody>
      </p:sp>
      <p:grpSp>
        <p:nvGrpSpPr>
          <p:cNvPr id="44" name="组合 43">
            <a:extLst>
              <a:ext uri="{FF2B5EF4-FFF2-40B4-BE49-F238E27FC236}">
                <a16:creationId xmlns:a16="http://schemas.microsoft.com/office/drawing/2014/main" id="{212CBC2E-73A3-A979-CDBE-72D1B56EFCD4}"/>
              </a:ext>
            </a:extLst>
          </p:cNvPr>
          <p:cNvGrpSpPr/>
          <p:nvPr/>
        </p:nvGrpSpPr>
        <p:grpSpPr>
          <a:xfrm>
            <a:off x="3226766" y="614240"/>
            <a:ext cx="340410" cy="516060"/>
            <a:chOff x="3982416" y="1445700"/>
            <a:chExt cx="340410" cy="516060"/>
          </a:xfrm>
        </p:grpSpPr>
        <p:sp>
          <p:nvSpPr>
            <p:cNvPr id="32" name="椭圆 31">
              <a:extLst>
                <a:ext uri="{FF2B5EF4-FFF2-40B4-BE49-F238E27FC236}">
                  <a16:creationId xmlns:a16="http://schemas.microsoft.com/office/drawing/2014/main" id="{F0ECD694-246A-E51B-FA77-16BDB2C54443}"/>
                </a:ext>
              </a:extLst>
            </p:cNvPr>
            <p:cNvSpPr>
              <a:spLocks noChangeAspect="1"/>
            </p:cNvSpPr>
            <p:nvPr/>
          </p:nvSpPr>
          <p:spPr>
            <a:xfrm>
              <a:off x="3982416" y="144570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BFCA7808-0FFF-5163-2BAE-E1D45FC4CA3C}"/>
                </a:ext>
              </a:extLst>
            </p:cNvPr>
            <p:cNvSpPr>
              <a:spLocks noChangeAspect="1"/>
            </p:cNvSpPr>
            <p:nvPr/>
          </p:nvSpPr>
          <p:spPr>
            <a:xfrm>
              <a:off x="4133229" y="144570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D7BE6A1-D0B7-C014-5E67-B0C58E6BA9E5}"/>
                </a:ext>
              </a:extLst>
            </p:cNvPr>
            <p:cNvSpPr>
              <a:spLocks noChangeAspect="1"/>
            </p:cNvSpPr>
            <p:nvPr/>
          </p:nvSpPr>
          <p:spPr>
            <a:xfrm>
              <a:off x="4284040" y="144570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953D4FDA-2BE9-5CE2-F0E5-546A4680D8EE}"/>
                </a:ext>
              </a:extLst>
            </p:cNvPr>
            <p:cNvSpPr>
              <a:spLocks noChangeAspect="1"/>
            </p:cNvSpPr>
            <p:nvPr/>
          </p:nvSpPr>
          <p:spPr>
            <a:xfrm>
              <a:off x="3985202" y="160572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1C90241E-D6D0-094C-2A2F-797E34D37525}"/>
                </a:ext>
              </a:extLst>
            </p:cNvPr>
            <p:cNvSpPr>
              <a:spLocks noChangeAspect="1"/>
            </p:cNvSpPr>
            <p:nvPr/>
          </p:nvSpPr>
          <p:spPr>
            <a:xfrm>
              <a:off x="4136015" y="160572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AF8AE4D5-E713-77B9-A5E3-22044A747242}"/>
                </a:ext>
              </a:extLst>
            </p:cNvPr>
            <p:cNvSpPr>
              <a:spLocks noChangeAspect="1"/>
            </p:cNvSpPr>
            <p:nvPr/>
          </p:nvSpPr>
          <p:spPr>
            <a:xfrm>
              <a:off x="4286826" y="160572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9460C734-044B-3F5D-8A1A-C6B172078548}"/>
                </a:ext>
              </a:extLst>
            </p:cNvPr>
            <p:cNvSpPr>
              <a:spLocks noChangeAspect="1"/>
            </p:cNvSpPr>
            <p:nvPr/>
          </p:nvSpPr>
          <p:spPr>
            <a:xfrm>
              <a:off x="3982416" y="176574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C6A1F1BD-ECCC-B442-52A9-A356E43EB68A}"/>
                </a:ext>
              </a:extLst>
            </p:cNvPr>
            <p:cNvSpPr>
              <a:spLocks noChangeAspect="1"/>
            </p:cNvSpPr>
            <p:nvPr/>
          </p:nvSpPr>
          <p:spPr>
            <a:xfrm>
              <a:off x="4133229" y="176574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AFE16C61-2824-4AAE-8D77-1D6C9D190977}"/>
                </a:ext>
              </a:extLst>
            </p:cNvPr>
            <p:cNvSpPr>
              <a:spLocks noChangeAspect="1"/>
            </p:cNvSpPr>
            <p:nvPr/>
          </p:nvSpPr>
          <p:spPr>
            <a:xfrm>
              <a:off x="4284040" y="176574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486D7348-0CD4-1492-10A8-0871C6C15D31}"/>
                </a:ext>
              </a:extLst>
            </p:cNvPr>
            <p:cNvSpPr>
              <a:spLocks noChangeAspect="1"/>
            </p:cNvSpPr>
            <p:nvPr/>
          </p:nvSpPr>
          <p:spPr>
            <a:xfrm>
              <a:off x="3982416" y="192576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3BA1C333-63CA-6077-47A4-992509221936}"/>
                </a:ext>
              </a:extLst>
            </p:cNvPr>
            <p:cNvSpPr>
              <a:spLocks noChangeAspect="1"/>
            </p:cNvSpPr>
            <p:nvPr/>
          </p:nvSpPr>
          <p:spPr>
            <a:xfrm>
              <a:off x="4133229" y="192576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A9EFEDE6-2056-B8D3-FB14-ED34DF93DF80}"/>
                </a:ext>
              </a:extLst>
            </p:cNvPr>
            <p:cNvSpPr>
              <a:spLocks noChangeAspect="1"/>
            </p:cNvSpPr>
            <p:nvPr/>
          </p:nvSpPr>
          <p:spPr>
            <a:xfrm>
              <a:off x="4284040" y="192576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5" name="组合 74">
            <a:extLst>
              <a:ext uri="{FF2B5EF4-FFF2-40B4-BE49-F238E27FC236}">
                <a16:creationId xmlns:a16="http://schemas.microsoft.com/office/drawing/2014/main" id="{BF1F0FCB-536B-6165-28D8-06E9A16D1426}"/>
              </a:ext>
            </a:extLst>
          </p:cNvPr>
          <p:cNvGrpSpPr/>
          <p:nvPr/>
        </p:nvGrpSpPr>
        <p:grpSpPr>
          <a:xfrm>
            <a:off x="2374423" y="5799650"/>
            <a:ext cx="214518" cy="248530"/>
            <a:chOff x="2374423" y="5799650"/>
            <a:chExt cx="214518" cy="248530"/>
          </a:xfrm>
        </p:grpSpPr>
        <p:sp>
          <p:nvSpPr>
            <p:cNvPr id="48" name="椭圆 47">
              <a:extLst>
                <a:ext uri="{FF2B5EF4-FFF2-40B4-BE49-F238E27FC236}">
                  <a16:creationId xmlns:a16="http://schemas.microsoft.com/office/drawing/2014/main" id="{6E3EB948-DF1E-E65D-5C69-E073FA9B904D}"/>
                </a:ext>
              </a:extLst>
            </p:cNvPr>
            <p:cNvSpPr>
              <a:spLocks noChangeAspect="1"/>
            </p:cNvSpPr>
            <p:nvPr/>
          </p:nvSpPr>
          <p:spPr>
            <a:xfrm>
              <a:off x="2374423" y="579965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A4266BB8-E585-BEAC-C43F-DDF7DBAC9898}"/>
                </a:ext>
              </a:extLst>
            </p:cNvPr>
            <p:cNvSpPr>
              <a:spLocks noChangeAspect="1"/>
            </p:cNvSpPr>
            <p:nvPr/>
          </p:nvSpPr>
          <p:spPr>
            <a:xfrm>
              <a:off x="2468966" y="579965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DB393C79-A1CC-7015-1006-2E457268BA75}"/>
                </a:ext>
              </a:extLst>
            </p:cNvPr>
            <p:cNvSpPr>
              <a:spLocks noChangeAspect="1"/>
            </p:cNvSpPr>
            <p:nvPr/>
          </p:nvSpPr>
          <p:spPr>
            <a:xfrm>
              <a:off x="2552941" y="579965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D044455A-0217-6174-657F-6C8B7B7BAB92}"/>
                </a:ext>
              </a:extLst>
            </p:cNvPr>
            <p:cNvSpPr>
              <a:spLocks noChangeAspect="1"/>
            </p:cNvSpPr>
            <p:nvPr/>
          </p:nvSpPr>
          <p:spPr>
            <a:xfrm>
              <a:off x="2374423" y="5870493"/>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3032BD65-AE95-7905-6961-5F438E05FE01}"/>
                </a:ext>
              </a:extLst>
            </p:cNvPr>
            <p:cNvSpPr>
              <a:spLocks noChangeAspect="1"/>
            </p:cNvSpPr>
            <p:nvPr/>
          </p:nvSpPr>
          <p:spPr>
            <a:xfrm>
              <a:off x="2468966" y="5870493"/>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5276B2BD-5D89-592A-2B9F-E7970006A22C}"/>
                </a:ext>
              </a:extLst>
            </p:cNvPr>
            <p:cNvSpPr>
              <a:spLocks noChangeAspect="1"/>
            </p:cNvSpPr>
            <p:nvPr/>
          </p:nvSpPr>
          <p:spPr>
            <a:xfrm>
              <a:off x="2552941" y="5870493"/>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3F5EBCA8-A6AF-3626-B07B-9E2D645D11A1}"/>
                </a:ext>
              </a:extLst>
            </p:cNvPr>
            <p:cNvSpPr>
              <a:spLocks noChangeAspect="1"/>
            </p:cNvSpPr>
            <p:nvPr/>
          </p:nvSpPr>
          <p:spPr>
            <a:xfrm>
              <a:off x="2374423" y="5941336"/>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6D004F0D-A832-E717-79A2-1D460C7E5315}"/>
                </a:ext>
              </a:extLst>
            </p:cNvPr>
            <p:cNvSpPr>
              <a:spLocks noChangeAspect="1"/>
            </p:cNvSpPr>
            <p:nvPr/>
          </p:nvSpPr>
          <p:spPr>
            <a:xfrm>
              <a:off x="2468966" y="5941336"/>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B6177F81-1FCA-556E-3B88-6FB9FDFB6872}"/>
                </a:ext>
              </a:extLst>
            </p:cNvPr>
            <p:cNvSpPr>
              <a:spLocks noChangeAspect="1"/>
            </p:cNvSpPr>
            <p:nvPr/>
          </p:nvSpPr>
          <p:spPr>
            <a:xfrm>
              <a:off x="2552941" y="5941336"/>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33014EB4-B088-18C2-24E5-5B2AC29092F6}"/>
                </a:ext>
              </a:extLst>
            </p:cNvPr>
            <p:cNvSpPr>
              <a:spLocks noChangeAspect="1"/>
            </p:cNvSpPr>
            <p:nvPr/>
          </p:nvSpPr>
          <p:spPr>
            <a:xfrm>
              <a:off x="2374423" y="601218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3A3664D1-6021-84C1-C824-E6D6CE5E2B54}"/>
                </a:ext>
              </a:extLst>
            </p:cNvPr>
            <p:cNvSpPr>
              <a:spLocks noChangeAspect="1"/>
            </p:cNvSpPr>
            <p:nvPr/>
          </p:nvSpPr>
          <p:spPr>
            <a:xfrm>
              <a:off x="2468966" y="601218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2932CC5D-F324-9F7E-B719-1FC1A3099389}"/>
                </a:ext>
              </a:extLst>
            </p:cNvPr>
            <p:cNvSpPr>
              <a:spLocks noChangeAspect="1"/>
            </p:cNvSpPr>
            <p:nvPr/>
          </p:nvSpPr>
          <p:spPr>
            <a:xfrm>
              <a:off x="2552941" y="601218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1A1F0A44-7C25-2489-5D24-431753BEF4A7}"/>
              </a:ext>
            </a:extLst>
          </p:cNvPr>
          <p:cNvGrpSpPr/>
          <p:nvPr/>
        </p:nvGrpSpPr>
        <p:grpSpPr>
          <a:xfrm>
            <a:off x="635927" y="5858289"/>
            <a:ext cx="501165" cy="337746"/>
            <a:chOff x="286992" y="5776557"/>
            <a:chExt cx="501165" cy="337746"/>
          </a:xfrm>
        </p:grpSpPr>
        <p:sp>
          <p:nvSpPr>
            <p:cNvPr id="8" name="椭圆 7">
              <a:extLst>
                <a:ext uri="{FF2B5EF4-FFF2-40B4-BE49-F238E27FC236}">
                  <a16:creationId xmlns:a16="http://schemas.microsoft.com/office/drawing/2014/main" id="{69AFC66D-C647-FCCA-A83D-C239CBF4F5F0}"/>
                </a:ext>
              </a:extLst>
            </p:cNvPr>
            <p:cNvSpPr>
              <a:spLocks noChangeAspect="1"/>
            </p:cNvSpPr>
            <p:nvPr/>
          </p:nvSpPr>
          <p:spPr>
            <a:xfrm>
              <a:off x="286992" y="5776557"/>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EDD519E5-BEBD-C27B-F8C2-F1112CA6DE64}"/>
                </a:ext>
              </a:extLst>
            </p:cNvPr>
            <p:cNvSpPr>
              <a:spLocks noChangeAspect="1"/>
            </p:cNvSpPr>
            <p:nvPr/>
          </p:nvSpPr>
          <p:spPr>
            <a:xfrm>
              <a:off x="378749" y="5776557"/>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E902996-AA1C-6886-29BC-D37DDA1DC9E2}"/>
                </a:ext>
              </a:extLst>
            </p:cNvPr>
            <p:cNvSpPr>
              <a:spLocks noChangeAspect="1"/>
            </p:cNvSpPr>
            <p:nvPr/>
          </p:nvSpPr>
          <p:spPr>
            <a:xfrm>
              <a:off x="470506" y="5776557"/>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EE194D1-E619-0E25-1BE8-DD0065D8FB3B}"/>
                </a:ext>
              </a:extLst>
            </p:cNvPr>
            <p:cNvSpPr>
              <a:spLocks noChangeAspect="1"/>
            </p:cNvSpPr>
            <p:nvPr/>
          </p:nvSpPr>
          <p:spPr>
            <a:xfrm>
              <a:off x="286992" y="5884038"/>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3874C178-B40F-D157-9437-CA0C8C01E96C}"/>
                </a:ext>
              </a:extLst>
            </p:cNvPr>
            <p:cNvSpPr>
              <a:spLocks noChangeAspect="1"/>
            </p:cNvSpPr>
            <p:nvPr/>
          </p:nvSpPr>
          <p:spPr>
            <a:xfrm>
              <a:off x="378749" y="5884038"/>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EC9F53C0-0E6A-7BC7-3916-D39841A8B2D3}"/>
                </a:ext>
              </a:extLst>
            </p:cNvPr>
            <p:cNvSpPr>
              <a:spLocks noChangeAspect="1"/>
            </p:cNvSpPr>
            <p:nvPr/>
          </p:nvSpPr>
          <p:spPr>
            <a:xfrm>
              <a:off x="473292" y="5884038"/>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F01B4C9D-D02A-3681-9A77-5760C66E67C6}"/>
                </a:ext>
              </a:extLst>
            </p:cNvPr>
            <p:cNvSpPr>
              <a:spLocks noChangeAspect="1"/>
            </p:cNvSpPr>
            <p:nvPr/>
          </p:nvSpPr>
          <p:spPr>
            <a:xfrm>
              <a:off x="286992" y="5967743"/>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6607A15-19EC-D9A8-5DD4-1D99B581A353}"/>
                </a:ext>
              </a:extLst>
            </p:cNvPr>
            <p:cNvSpPr>
              <a:spLocks noChangeAspect="1"/>
            </p:cNvSpPr>
            <p:nvPr/>
          </p:nvSpPr>
          <p:spPr>
            <a:xfrm>
              <a:off x="378749" y="5967743"/>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83350215-D8BE-F0CA-0DC3-BD9064355F67}"/>
                </a:ext>
              </a:extLst>
            </p:cNvPr>
            <p:cNvSpPr>
              <a:spLocks noChangeAspect="1"/>
            </p:cNvSpPr>
            <p:nvPr/>
          </p:nvSpPr>
          <p:spPr>
            <a:xfrm>
              <a:off x="286992" y="6078303"/>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4F4A4000-214B-8836-0CAD-A486136DFE08}"/>
                </a:ext>
              </a:extLst>
            </p:cNvPr>
            <p:cNvSpPr>
              <a:spLocks noChangeAspect="1"/>
            </p:cNvSpPr>
            <p:nvPr/>
          </p:nvSpPr>
          <p:spPr>
            <a:xfrm>
              <a:off x="378749" y="6078303"/>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45C1A268-716A-71DA-85A5-6A3080A92193}"/>
                </a:ext>
              </a:extLst>
            </p:cNvPr>
            <p:cNvSpPr>
              <a:spLocks noChangeAspect="1"/>
            </p:cNvSpPr>
            <p:nvPr/>
          </p:nvSpPr>
          <p:spPr>
            <a:xfrm>
              <a:off x="565857" y="5776557"/>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5499D52A-DA90-28A0-D548-ECF19048EF68}"/>
                </a:ext>
              </a:extLst>
            </p:cNvPr>
            <p:cNvSpPr>
              <a:spLocks noChangeAspect="1"/>
            </p:cNvSpPr>
            <p:nvPr/>
          </p:nvSpPr>
          <p:spPr>
            <a:xfrm>
              <a:off x="657614" y="5776557"/>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CFF6CF14-F0CC-DCBB-2153-DAB27589884A}"/>
                </a:ext>
              </a:extLst>
            </p:cNvPr>
            <p:cNvSpPr>
              <a:spLocks noChangeAspect="1"/>
            </p:cNvSpPr>
            <p:nvPr/>
          </p:nvSpPr>
          <p:spPr>
            <a:xfrm>
              <a:off x="749371" y="5776557"/>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A805AEA2-D0AD-D031-A30C-C6F712350C16}"/>
                </a:ext>
              </a:extLst>
            </p:cNvPr>
            <p:cNvSpPr>
              <a:spLocks noChangeAspect="1"/>
            </p:cNvSpPr>
            <p:nvPr/>
          </p:nvSpPr>
          <p:spPr>
            <a:xfrm>
              <a:off x="565857" y="5884038"/>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68A23799-2A01-61BF-5E54-E2AE0DFBF928}"/>
                </a:ext>
              </a:extLst>
            </p:cNvPr>
            <p:cNvSpPr>
              <a:spLocks noChangeAspect="1"/>
            </p:cNvSpPr>
            <p:nvPr/>
          </p:nvSpPr>
          <p:spPr>
            <a:xfrm>
              <a:off x="657614" y="5884038"/>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B0AA1453-30D1-8FEC-C0DD-7352F0051E6D}"/>
                </a:ext>
              </a:extLst>
            </p:cNvPr>
            <p:cNvSpPr>
              <a:spLocks noChangeAspect="1"/>
            </p:cNvSpPr>
            <p:nvPr/>
          </p:nvSpPr>
          <p:spPr>
            <a:xfrm>
              <a:off x="752157" y="5884038"/>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A82DD49C-DAF9-941A-CC2F-630BA62DD6E6}"/>
                </a:ext>
              </a:extLst>
            </p:cNvPr>
            <p:cNvSpPr>
              <a:spLocks noChangeAspect="1"/>
            </p:cNvSpPr>
            <p:nvPr/>
          </p:nvSpPr>
          <p:spPr>
            <a:xfrm>
              <a:off x="565857" y="5967743"/>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DEF111C9-A504-8EDC-7E89-425392B17830}"/>
                </a:ext>
              </a:extLst>
            </p:cNvPr>
            <p:cNvSpPr>
              <a:spLocks noChangeAspect="1"/>
            </p:cNvSpPr>
            <p:nvPr/>
          </p:nvSpPr>
          <p:spPr>
            <a:xfrm>
              <a:off x="657614" y="5967743"/>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883A70DA-3F44-9D3F-1DBE-0543AE1D2B51}"/>
                </a:ext>
              </a:extLst>
            </p:cNvPr>
            <p:cNvSpPr>
              <a:spLocks noChangeAspect="1"/>
            </p:cNvSpPr>
            <p:nvPr/>
          </p:nvSpPr>
          <p:spPr>
            <a:xfrm>
              <a:off x="565857" y="6078303"/>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2710AD2-0C8F-CE55-4612-315E8E11DD57}"/>
                </a:ext>
              </a:extLst>
            </p:cNvPr>
            <p:cNvSpPr>
              <a:spLocks noChangeAspect="1"/>
            </p:cNvSpPr>
            <p:nvPr/>
          </p:nvSpPr>
          <p:spPr>
            <a:xfrm>
              <a:off x="657614" y="6078303"/>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38B3F722-4BB9-3814-ABA6-BC643A20C616}"/>
                </a:ext>
              </a:extLst>
            </p:cNvPr>
            <p:cNvSpPr>
              <a:spLocks noChangeAspect="1"/>
            </p:cNvSpPr>
            <p:nvPr/>
          </p:nvSpPr>
          <p:spPr>
            <a:xfrm>
              <a:off x="473644" y="5967743"/>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B63B66BC-E310-72CF-90F1-E9C5B5F6DE2B}"/>
                </a:ext>
              </a:extLst>
            </p:cNvPr>
            <p:cNvSpPr>
              <a:spLocks noChangeAspect="1"/>
            </p:cNvSpPr>
            <p:nvPr/>
          </p:nvSpPr>
          <p:spPr>
            <a:xfrm>
              <a:off x="473644" y="6078303"/>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文本框 82">
            <a:extLst>
              <a:ext uri="{FF2B5EF4-FFF2-40B4-BE49-F238E27FC236}">
                <a16:creationId xmlns:a16="http://schemas.microsoft.com/office/drawing/2014/main" id="{CF942FED-443C-9353-C1A6-BB9C41AF62F4}"/>
              </a:ext>
            </a:extLst>
          </p:cNvPr>
          <p:cNvSpPr txBox="1"/>
          <p:nvPr/>
        </p:nvSpPr>
        <p:spPr>
          <a:xfrm>
            <a:off x="5570535" y="1457201"/>
            <a:ext cx="3244738" cy="633122"/>
          </a:xfrm>
          <a:prstGeom prst="rect">
            <a:avLst/>
          </a:prstGeom>
          <a:noFill/>
        </p:spPr>
        <p:txBody>
          <a:bodyPr wrap="square" lIns="0" rtlCol="0">
            <a:spAutoFit/>
          </a:bodyPr>
          <a:lstStyle/>
          <a:p>
            <a:pPr algn="l">
              <a:lnSpc>
                <a:spcPct val="130000"/>
              </a:lnSpc>
            </a:pPr>
            <a:r>
              <a:rPr lang="zh-CN" altLang="en-US" sz="3000" b="1" spc="130" dirty="0">
                <a:solidFill>
                  <a:schemeClr val="tx1">
                    <a:lumMod val="75000"/>
                    <a:lumOff val="25000"/>
                  </a:schemeClr>
                </a:solidFill>
              </a:rPr>
              <a:t>答辩人：韩彦博</a:t>
            </a:r>
          </a:p>
        </p:txBody>
      </p:sp>
      <p:sp>
        <p:nvSpPr>
          <p:cNvPr id="84" name="文本框 83">
            <a:extLst>
              <a:ext uri="{FF2B5EF4-FFF2-40B4-BE49-F238E27FC236}">
                <a16:creationId xmlns:a16="http://schemas.microsoft.com/office/drawing/2014/main" id="{E281D919-5204-ADD5-1A34-062A03CAB58D}"/>
              </a:ext>
            </a:extLst>
          </p:cNvPr>
          <p:cNvSpPr txBox="1"/>
          <p:nvPr/>
        </p:nvSpPr>
        <p:spPr>
          <a:xfrm>
            <a:off x="5570536" y="2314413"/>
            <a:ext cx="5091114" cy="450508"/>
          </a:xfrm>
          <a:prstGeom prst="rect">
            <a:avLst/>
          </a:prstGeom>
          <a:noFill/>
        </p:spPr>
        <p:txBody>
          <a:bodyPr wrap="square" lIns="0" rtlCol="0">
            <a:spAutoFit/>
          </a:bodyPr>
          <a:lstStyle/>
          <a:p>
            <a:pPr marL="342900" indent="-342900" algn="l">
              <a:lnSpc>
                <a:spcPct val="130000"/>
              </a:lnSpc>
              <a:buClr>
                <a:schemeClr val="accent2"/>
              </a:buClr>
              <a:buFont typeface="Wingdings" panose="05000000000000000000" pitchFamily="2" charset="2"/>
              <a:buChar char="Ø"/>
            </a:pPr>
            <a:r>
              <a:rPr lang="en-US" altLang="zh-CN" sz="2000" spc="130" dirty="0">
                <a:solidFill>
                  <a:schemeClr val="tx1">
                    <a:lumMod val="75000"/>
                    <a:lumOff val="25000"/>
                  </a:schemeClr>
                </a:solidFill>
              </a:rPr>
              <a:t>Kaggle-ML Olympiad</a:t>
            </a:r>
            <a:r>
              <a:rPr lang="zh-CN" altLang="en-US" sz="2000" spc="130" dirty="0">
                <a:solidFill>
                  <a:schemeClr val="tx1">
                    <a:lumMod val="75000"/>
                    <a:lumOff val="25000"/>
                  </a:schemeClr>
                </a:solidFill>
              </a:rPr>
              <a:t> 竞赛 </a:t>
            </a:r>
            <a:r>
              <a:rPr lang="en-US" altLang="zh-CN" sz="2000" spc="130" dirty="0">
                <a:solidFill>
                  <a:schemeClr val="tx1">
                    <a:lumMod val="75000"/>
                    <a:lumOff val="25000"/>
                  </a:schemeClr>
                </a:solidFill>
              </a:rPr>
              <a:t>Top 10%</a:t>
            </a:r>
            <a:endParaRPr lang="zh-CN" altLang="en-US" sz="2000" spc="130" dirty="0">
              <a:solidFill>
                <a:schemeClr val="tx1">
                  <a:lumMod val="75000"/>
                  <a:lumOff val="25000"/>
                </a:schemeClr>
              </a:solidFill>
            </a:endParaRPr>
          </a:p>
        </p:txBody>
      </p:sp>
      <p:sp>
        <p:nvSpPr>
          <p:cNvPr id="87" name="文本框 86">
            <a:extLst>
              <a:ext uri="{FF2B5EF4-FFF2-40B4-BE49-F238E27FC236}">
                <a16:creationId xmlns:a16="http://schemas.microsoft.com/office/drawing/2014/main" id="{B318D98C-952E-E2C7-37A8-6BB6126DC1AB}"/>
              </a:ext>
            </a:extLst>
          </p:cNvPr>
          <p:cNvSpPr txBox="1"/>
          <p:nvPr/>
        </p:nvSpPr>
        <p:spPr>
          <a:xfrm>
            <a:off x="5570537" y="3469963"/>
            <a:ext cx="5091112" cy="452816"/>
          </a:xfrm>
          <a:prstGeom prst="rect">
            <a:avLst/>
          </a:prstGeom>
          <a:noFill/>
        </p:spPr>
        <p:txBody>
          <a:bodyPr wrap="square" lIns="0" rtlCol="0">
            <a:spAutoFit/>
          </a:bodyPr>
          <a:lstStyle/>
          <a:p>
            <a:pPr marL="342900" indent="-342900">
              <a:lnSpc>
                <a:spcPct val="130000"/>
              </a:lnSpc>
              <a:buClr>
                <a:schemeClr val="accent2"/>
              </a:buClr>
              <a:buFont typeface="Wingdings" panose="05000000000000000000" pitchFamily="2" charset="2"/>
              <a:buChar char="Ø"/>
            </a:pPr>
            <a:r>
              <a:rPr lang="zh-CN" altLang="en-US" sz="2000" spc="130" dirty="0">
                <a:solidFill>
                  <a:schemeClr val="tx1">
                    <a:lumMod val="75000"/>
                    <a:lumOff val="25000"/>
                  </a:schemeClr>
                </a:solidFill>
              </a:rPr>
              <a:t>西北工业大学夏令营“优秀营员”</a:t>
            </a:r>
          </a:p>
        </p:txBody>
      </p:sp>
      <p:sp>
        <p:nvSpPr>
          <p:cNvPr id="90" name="文本框 89">
            <a:extLst>
              <a:ext uri="{FF2B5EF4-FFF2-40B4-BE49-F238E27FC236}">
                <a16:creationId xmlns:a16="http://schemas.microsoft.com/office/drawing/2014/main" id="{2DDD8F1B-9314-80EF-C10B-EBD0EA5B087D}"/>
              </a:ext>
            </a:extLst>
          </p:cNvPr>
          <p:cNvSpPr txBox="1"/>
          <p:nvPr/>
        </p:nvSpPr>
        <p:spPr>
          <a:xfrm>
            <a:off x="5570538" y="2892188"/>
            <a:ext cx="5300662" cy="452816"/>
          </a:xfrm>
          <a:prstGeom prst="rect">
            <a:avLst/>
          </a:prstGeom>
          <a:noFill/>
        </p:spPr>
        <p:txBody>
          <a:bodyPr wrap="square" lIns="0" rtlCol="0">
            <a:spAutoFit/>
          </a:bodyPr>
          <a:lstStyle/>
          <a:p>
            <a:pPr marL="342900" indent="-342900" algn="l">
              <a:lnSpc>
                <a:spcPct val="130000"/>
              </a:lnSpc>
              <a:buClr>
                <a:schemeClr val="accent2"/>
              </a:buClr>
              <a:buFont typeface="Wingdings" panose="05000000000000000000" pitchFamily="2" charset="2"/>
              <a:buChar char="Ø"/>
            </a:pPr>
            <a:r>
              <a:rPr lang="en-US" altLang="zh-CN" sz="2000" spc="130" dirty="0">
                <a:solidFill>
                  <a:schemeClr val="tx1">
                    <a:lumMod val="75000"/>
                    <a:lumOff val="25000"/>
                  </a:schemeClr>
                </a:solidFill>
              </a:rPr>
              <a:t>Shanghai AI LAB</a:t>
            </a:r>
            <a:r>
              <a:rPr lang="zh-CN" altLang="en-US" sz="2000" spc="130" dirty="0">
                <a:solidFill>
                  <a:schemeClr val="tx1">
                    <a:lumMod val="75000"/>
                    <a:lumOff val="25000"/>
                  </a:schemeClr>
                </a:solidFill>
              </a:rPr>
              <a:t>大模型中心实习</a:t>
            </a:r>
            <a:r>
              <a:rPr lang="en-US" altLang="zh-CN" sz="2000" spc="130" dirty="0">
                <a:solidFill>
                  <a:schemeClr val="tx1">
                    <a:lumMod val="75000"/>
                    <a:lumOff val="25000"/>
                  </a:schemeClr>
                </a:solidFill>
              </a:rPr>
              <a:t>7</a:t>
            </a:r>
            <a:r>
              <a:rPr lang="zh-CN" altLang="en-US" sz="2000" spc="130" dirty="0">
                <a:solidFill>
                  <a:schemeClr val="tx1">
                    <a:lumMod val="75000"/>
                    <a:lumOff val="25000"/>
                  </a:schemeClr>
                </a:solidFill>
              </a:rPr>
              <a:t>个月</a:t>
            </a:r>
          </a:p>
        </p:txBody>
      </p:sp>
      <p:sp>
        <p:nvSpPr>
          <p:cNvPr id="91" name="文本框 90">
            <a:extLst>
              <a:ext uri="{FF2B5EF4-FFF2-40B4-BE49-F238E27FC236}">
                <a16:creationId xmlns:a16="http://schemas.microsoft.com/office/drawing/2014/main" id="{20CC5D0F-E25F-FC95-DE77-C9DF8E3BD7A1}"/>
              </a:ext>
            </a:extLst>
          </p:cNvPr>
          <p:cNvSpPr txBox="1"/>
          <p:nvPr/>
        </p:nvSpPr>
        <p:spPr>
          <a:xfrm>
            <a:off x="5570538" y="4049332"/>
            <a:ext cx="5503862" cy="452816"/>
          </a:xfrm>
          <a:prstGeom prst="rect">
            <a:avLst/>
          </a:prstGeom>
          <a:noFill/>
        </p:spPr>
        <p:txBody>
          <a:bodyPr wrap="square" lIns="0" rtlCol="0">
            <a:spAutoFit/>
          </a:bodyPr>
          <a:lstStyle/>
          <a:p>
            <a:pPr marL="342900" indent="-342900" algn="l">
              <a:lnSpc>
                <a:spcPct val="130000"/>
              </a:lnSpc>
              <a:buClr>
                <a:schemeClr val="accent2"/>
              </a:buClr>
              <a:buFont typeface="Wingdings" panose="05000000000000000000" pitchFamily="2" charset="2"/>
              <a:buChar char="Ø"/>
            </a:pPr>
            <a:r>
              <a:rPr lang="zh-CN" altLang="en-US" sz="2000" spc="130" dirty="0">
                <a:solidFill>
                  <a:schemeClr val="tx1">
                    <a:lumMod val="75000"/>
                    <a:lumOff val="25000"/>
                  </a:schemeClr>
                </a:solidFill>
              </a:rPr>
              <a:t>开源社区参与项目总</a:t>
            </a:r>
            <a:r>
              <a:rPr lang="en-US" altLang="zh-CN" sz="2000" spc="130" dirty="0">
                <a:solidFill>
                  <a:schemeClr val="tx1">
                    <a:lumMod val="75000"/>
                    <a:lumOff val="25000"/>
                  </a:schemeClr>
                </a:solidFill>
              </a:rPr>
              <a:t>Star</a:t>
            </a:r>
            <a:r>
              <a:rPr lang="zh-CN" altLang="en-US" sz="2000" spc="130" dirty="0">
                <a:solidFill>
                  <a:schemeClr val="tx1">
                    <a:lumMod val="75000"/>
                    <a:lumOff val="25000"/>
                  </a:schemeClr>
                </a:solidFill>
              </a:rPr>
              <a:t>过</a:t>
            </a:r>
            <a:r>
              <a:rPr lang="en-US" altLang="zh-CN" sz="2000" spc="130" dirty="0">
                <a:solidFill>
                  <a:schemeClr val="tx1">
                    <a:lumMod val="75000"/>
                    <a:lumOff val="25000"/>
                  </a:schemeClr>
                </a:solidFill>
              </a:rPr>
              <a:t>10K</a:t>
            </a:r>
            <a:endParaRPr lang="zh-CN" altLang="en-US" sz="2000" spc="130" dirty="0">
              <a:solidFill>
                <a:schemeClr val="tx1">
                  <a:lumMod val="75000"/>
                  <a:lumOff val="25000"/>
                </a:schemeClr>
              </a:solidFill>
            </a:endParaRPr>
          </a:p>
        </p:txBody>
      </p:sp>
      <p:sp>
        <p:nvSpPr>
          <p:cNvPr id="92" name="文本框 91">
            <a:extLst>
              <a:ext uri="{FF2B5EF4-FFF2-40B4-BE49-F238E27FC236}">
                <a16:creationId xmlns:a16="http://schemas.microsoft.com/office/drawing/2014/main" id="{B7D841AB-4669-6E14-41C5-F28FEEC68088}"/>
              </a:ext>
            </a:extLst>
          </p:cNvPr>
          <p:cNvSpPr txBox="1"/>
          <p:nvPr/>
        </p:nvSpPr>
        <p:spPr>
          <a:xfrm>
            <a:off x="5570535" y="5201692"/>
            <a:ext cx="5091112" cy="452881"/>
          </a:xfrm>
          <a:prstGeom prst="rect">
            <a:avLst/>
          </a:prstGeom>
          <a:noFill/>
        </p:spPr>
        <p:txBody>
          <a:bodyPr wrap="square" lIns="0" rtlCol="0">
            <a:spAutoFit/>
          </a:bodyPr>
          <a:lstStyle/>
          <a:p>
            <a:pPr marL="342900" indent="-342900">
              <a:lnSpc>
                <a:spcPct val="130000"/>
              </a:lnSpc>
              <a:buClr>
                <a:schemeClr val="accent2"/>
              </a:buClr>
              <a:buFont typeface="Wingdings" panose="05000000000000000000" pitchFamily="2" charset="2"/>
              <a:buChar char="Ø"/>
            </a:pPr>
            <a:r>
              <a:rPr lang="zh-CN" altLang="en-US" sz="2000" spc="130" dirty="0">
                <a:solidFill>
                  <a:schemeClr val="tx1">
                    <a:lumMod val="75000"/>
                    <a:lumOff val="25000"/>
                  </a:schemeClr>
                </a:solidFill>
                <a:latin typeface="+mj-lt"/>
              </a:rPr>
              <a:t>华为</a:t>
            </a:r>
            <a:r>
              <a:rPr lang="en-US" altLang="zh-CN" sz="2000" spc="130" dirty="0">
                <a:solidFill>
                  <a:schemeClr val="tx1">
                    <a:lumMod val="75000"/>
                    <a:lumOff val="25000"/>
                  </a:schemeClr>
                </a:solidFill>
                <a:latin typeface="+mj-lt"/>
              </a:rPr>
              <a:t>HCCDA- AI</a:t>
            </a:r>
            <a:r>
              <a:rPr lang="zh-CN" altLang="en-US" sz="2000" spc="130" dirty="0">
                <a:solidFill>
                  <a:schemeClr val="tx1">
                    <a:lumMod val="75000"/>
                    <a:lumOff val="25000"/>
                  </a:schemeClr>
                </a:solidFill>
                <a:latin typeface="+mj-lt"/>
              </a:rPr>
              <a:t>开发者认证</a:t>
            </a:r>
          </a:p>
        </p:txBody>
      </p:sp>
      <p:sp>
        <p:nvSpPr>
          <p:cNvPr id="93" name="文本框 92">
            <a:extLst>
              <a:ext uri="{FF2B5EF4-FFF2-40B4-BE49-F238E27FC236}">
                <a16:creationId xmlns:a16="http://schemas.microsoft.com/office/drawing/2014/main" id="{A21E201A-EB75-F850-7E15-106EAA96D449}"/>
              </a:ext>
            </a:extLst>
          </p:cNvPr>
          <p:cNvSpPr txBox="1"/>
          <p:nvPr/>
        </p:nvSpPr>
        <p:spPr>
          <a:xfrm>
            <a:off x="5570538" y="4625512"/>
            <a:ext cx="5091112" cy="452881"/>
          </a:xfrm>
          <a:prstGeom prst="rect">
            <a:avLst/>
          </a:prstGeom>
          <a:noFill/>
        </p:spPr>
        <p:txBody>
          <a:bodyPr wrap="square" lIns="0" rtlCol="0">
            <a:spAutoFit/>
          </a:bodyPr>
          <a:lstStyle/>
          <a:p>
            <a:pPr marL="342900" indent="-342900" algn="l">
              <a:lnSpc>
                <a:spcPct val="130000"/>
              </a:lnSpc>
              <a:buClr>
                <a:schemeClr val="accent2"/>
              </a:buClr>
              <a:buFont typeface="Wingdings" panose="05000000000000000000" pitchFamily="2" charset="2"/>
              <a:buChar char="Ø"/>
            </a:pPr>
            <a:r>
              <a:rPr lang="zh-CN" altLang="en-US" sz="2000" spc="130" dirty="0">
                <a:solidFill>
                  <a:schemeClr val="tx1">
                    <a:lumMod val="75000"/>
                    <a:lumOff val="25000"/>
                  </a:schemeClr>
                </a:solidFill>
              </a:rPr>
              <a:t>全国机器人及人工智能竞赛国二省二</a:t>
            </a:r>
          </a:p>
        </p:txBody>
      </p:sp>
      <p:pic>
        <p:nvPicPr>
          <p:cNvPr id="6" name="Picture Placeholder 5" descr="A person standing next to a statue&#10;&#10;AI-generated content may be incorrect.">
            <a:extLst>
              <a:ext uri="{FF2B5EF4-FFF2-40B4-BE49-F238E27FC236}">
                <a16:creationId xmlns:a16="http://schemas.microsoft.com/office/drawing/2014/main" id="{C33DC08B-29FC-9886-7C9D-B5355B65DDA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219" b="1219"/>
          <a:stretch>
            <a:fillRect/>
          </a:stretch>
        </p:blipFill>
        <p:spPr/>
      </p:pic>
    </p:spTree>
    <p:extLst>
      <p:ext uri="{BB962C8B-B14F-4D97-AF65-F5344CB8AC3E}">
        <p14:creationId xmlns:p14="http://schemas.microsoft.com/office/powerpoint/2010/main" val="1412480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AEAAD-EFC6-E71A-B473-A250696D4040}"/>
            </a:ext>
          </a:extLst>
        </p:cNvPr>
        <p:cNvGrpSpPr/>
        <p:nvPr/>
      </p:nvGrpSpPr>
      <p:grpSpPr>
        <a:xfrm>
          <a:off x="0" y="0"/>
          <a:ext cx="0" cy="0"/>
          <a:chOff x="0" y="0"/>
          <a:chExt cx="0" cy="0"/>
        </a:xfrm>
      </p:grpSpPr>
      <p:sp>
        <p:nvSpPr>
          <p:cNvPr id="2" name="页脚占位符 1">
            <a:extLst>
              <a:ext uri="{FF2B5EF4-FFF2-40B4-BE49-F238E27FC236}">
                <a16:creationId xmlns:a16="http://schemas.microsoft.com/office/drawing/2014/main" id="{6C579207-90F8-5650-7F6A-672F8E35545C}"/>
              </a:ext>
            </a:extLst>
          </p:cNvPr>
          <p:cNvSpPr>
            <a:spLocks noGrp="1"/>
          </p:cNvSpPr>
          <p:nvPr>
            <p:ph type="ftr" sz="quarter" idx="10"/>
          </p:nvPr>
        </p:nvSpPr>
        <p:spPr/>
        <p:txBody>
          <a:bodyPr/>
          <a:lstStyle/>
          <a:p>
            <a:r>
              <a:rPr lang="zh-CN" altLang="en-US"/>
              <a:t>海纳百川 大道致远</a:t>
            </a:r>
            <a:endParaRPr lang="zh-CN" altLang="en-US" dirty="0"/>
          </a:p>
        </p:txBody>
      </p:sp>
      <p:sp>
        <p:nvSpPr>
          <p:cNvPr id="3" name="灯片编号占位符 2">
            <a:extLst>
              <a:ext uri="{FF2B5EF4-FFF2-40B4-BE49-F238E27FC236}">
                <a16:creationId xmlns:a16="http://schemas.microsoft.com/office/drawing/2014/main" id="{E339AD69-4EE2-486A-BEB9-D763670A4752}"/>
              </a:ext>
            </a:extLst>
          </p:cNvPr>
          <p:cNvSpPr>
            <a:spLocks noGrp="1"/>
          </p:cNvSpPr>
          <p:nvPr>
            <p:ph type="sldNum" sz="quarter" idx="11"/>
          </p:nvPr>
        </p:nvSpPr>
        <p:spPr/>
        <p:txBody>
          <a:bodyPr/>
          <a:lstStyle/>
          <a:p>
            <a:fld id="{8C03D14A-F467-4E71-B245-154B171B7094}" type="slidenum">
              <a:rPr lang="zh-CN" altLang="en-US" smtClean="0"/>
              <a:t>34</a:t>
            </a:fld>
            <a:endParaRPr lang="zh-CN" altLang="en-US"/>
          </a:p>
        </p:txBody>
      </p:sp>
      <p:grpSp>
        <p:nvGrpSpPr>
          <p:cNvPr id="27" name="组合 26">
            <a:extLst>
              <a:ext uri="{FF2B5EF4-FFF2-40B4-BE49-F238E27FC236}">
                <a16:creationId xmlns:a16="http://schemas.microsoft.com/office/drawing/2014/main" id="{F5DD30D1-1A0F-F62F-E741-35B7BD64A917}"/>
              </a:ext>
            </a:extLst>
          </p:cNvPr>
          <p:cNvGrpSpPr/>
          <p:nvPr/>
        </p:nvGrpSpPr>
        <p:grpSpPr>
          <a:xfrm>
            <a:off x="729856" y="1442460"/>
            <a:ext cx="788756" cy="178801"/>
            <a:chOff x="729856" y="1442460"/>
            <a:chExt cx="788756" cy="178801"/>
          </a:xfrm>
        </p:grpSpPr>
        <p:sp>
          <p:nvSpPr>
            <p:cNvPr id="6" name="平行四边形 5">
              <a:extLst>
                <a:ext uri="{FF2B5EF4-FFF2-40B4-BE49-F238E27FC236}">
                  <a16:creationId xmlns:a16="http://schemas.microsoft.com/office/drawing/2014/main" id="{37780350-9FCD-E948-E61D-6133CBCB8659}"/>
                </a:ext>
              </a:extLst>
            </p:cNvPr>
            <p:cNvSpPr/>
            <p:nvPr/>
          </p:nvSpPr>
          <p:spPr>
            <a:xfrm flipH="1">
              <a:off x="729856" y="1442460"/>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a:extLst>
                <a:ext uri="{FF2B5EF4-FFF2-40B4-BE49-F238E27FC236}">
                  <a16:creationId xmlns:a16="http://schemas.microsoft.com/office/drawing/2014/main" id="{D8540BD8-3AD1-E4AB-B785-6BE3D32328ED}"/>
                </a:ext>
              </a:extLst>
            </p:cNvPr>
            <p:cNvSpPr/>
            <p:nvPr/>
          </p:nvSpPr>
          <p:spPr>
            <a:xfrm flipH="1">
              <a:off x="1039022" y="1442461"/>
              <a:ext cx="181622" cy="178800"/>
            </a:xfrm>
            <a:prstGeom prst="parallelogram">
              <a:avLst>
                <a:gd name="adj" fmla="val 8508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2B8E21E1-150D-87CA-3847-EB4ADA62D440}"/>
                </a:ext>
              </a:extLst>
            </p:cNvPr>
            <p:cNvSpPr/>
            <p:nvPr/>
          </p:nvSpPr>
          <p:spPr>
            <a:xfrm flipH="1">
              <a:off x="1092097" y="1442460"/>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a:extLst>
              <a:ext uri="{FF2B5EF4-FFF2-40B4-BE49-F238E27FC236}">
                <a16:creationId xmlns:a16="http://schemas.microsoft.com/office/drawing/2014/main" id="{A6F14876-1CF6-27CB-8EA7-0869F165C655}"/>
              </a:ext>
            </a:extLst>
          </p:cNvPr>
          <p:cNvSpPr txBox="1"/>
          <p:nvPr/>
        </p:nvSpPr>
        <p:spPr>
          <a:xfrm>
            <a:off x="512481" y="1015203"/>
            <a:ext cx="1320800" cy="665375"/>
          </a:xfrm>
          <a:prstGeom prst="rect">
            <a:avLst/>
          </a:prstGeom>
          <a:noFill/>
        </p:spPr>
        <p:txBody>
          <a:bodyPr wrap="square" lIns="0" rtlCol="0">
            <a:spAutoFit/>
          </a:bodyPr>
          <a:lstStyle/>
          <a:p>
            <a:pPr algn="ctr">
              <a:lnSpc>
                <a:spcPct val="130000"/>
              </a:lnSpc>
            </a:pPr>
            <a:r>
              <a:rPr lang="en-US" altLang="zh-CN" sz="3200" spc="130" dirty="0">
                <a:solidFill>
                  <a:schemeClr val="accent1"/>
                </a:solidFill>
                <a:latin typeface="+mj-lt"/>
              </a:rPr>
              <a:t>1</a:t>
            </a:r>
            <a:endParaRPr lang="zh-CN" altLang="en-US" sz="3200" spc="130" dirty="0">
              <a:solidFill>
                <a:schemeClr val="accent1"/>
              </a:solidFill>
              <a:latin typeface="+mj-lt"/>
            </a:endParaRPr>
          </a:p>
        </p:txBody>
      </p:sp>
      <p:cxnSp>
        <p:nvCxnSpPr>
          <p:cNvPr id="39" name="直接连接符 38">
            <a:extLst>
              <a:ext uri="{FF2B5EF4-FFF2-40B4-BE49-F238E27FC236}">
                <a16:creationId xmlns:a16="http://schemas.microsoft.com/office/drawing/2014/main" id="{8E96E864-CDB3-608E-45A1-D65FB7D6E64B}"/>
              </a:ext>
            </a:extLst>
          </p:cNvPr>
          <p:cNvCxnSpPr>
            <a:cxnSpLocks/>
          </p:cNvCxnSpPr>
          <p:nvPr/>
        </p:nvCxnSpPr>
        <p:spPr>
          <a:xfrm>
            <a:off x="1972799" y="1621260"/>
            <a:ext cx="95461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3" name="矩形 82">
            <a:extLst>
              <a:ext uri="{FF2B5EF4-FFF2-40B4-BE49-F238E27FC236}">
                <a16:creationId xmlns:a16="http://schemas.microsoft.com/office/drawing/2014/main" id="{5A1C6161-595D-BF40-990A-1BF80EF91060}"/>
              </a:ext>
            </a:extLst>
          </p:cNvPr>
          <p:cNvSpPr/>
          <p:nvPr/>
        </p:nvSpPr>
        <p:spPr>
          <a:xfrm>
            <a:off x="11141172" y="1595591"/>
            <a:ext cx="380108" cy="28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0CD7409E-4D17-3E07-CE54-2707B3C64791}"/>
              </a:ext>
            </a:extLst>
          </p:cNvPr>
          <p:cNvSpPr txBox="1"/>
          <p:nvPr/>
        </p:nvSpPr>
        <p:spPr>
          <a:xfrm>
            <a:off x="1972799" y="1143707"/>
            <a:ext cx="8162692" cy="404341"/>
          </a:xfrm>
          <a:prstGeom prst="rect">
            <a:avLst/>
          </a:prstGeom>
          <a:noFill/>
        </p:spPr>
        <p:txBody>
          <a:bodyPr wrap="square" lIns="0" bIns="0" rtlCol="0">
            <a:spAutoFit/>
          </a:bodyPr>
          <a:lstStyle/>
          <a:p>
            <a:pPr algn="l">
              <a:lnSpc>
                <a:spcPct val="130000"/>
              </a:lnSpc>
            </a:pPr>
            <a:r>
              <a:rPr lang="en-US" altLang="zh-CN" sz="2000" spc="130" dirty="0" err="1">
                <a:latin typeface="+mj-lt"/>
              </a:rPr>
              <a:t>Achiam</a:t>
            </a:r>
            <a:r>
              <a:rPr lang="en-US" altLang="zh-CN" sz="2000" spc="130" dirty="0">
                <a:latin typeface="+mj-lt"/>
              </a:rPr>
              <a:t> J. et al. </a:t>
            </a:r>
            <a:r>
              <a:rPr lang="en-US" altLang="zh-CN" sz="2000" spc="130" dirty="0" err="1">
                <a:latin typeface="+mj-lt"/>
              </a:rPr>
              <a:t>arXiv</a:t>
            </a:r>
            <a:r>
              <a:rPr lang="en-US" altLang="zh-CN" sz="2000" spc="130" dirty="0">
                <a:latin typeface="+mj-lt"/>
              </a:rPr>
              <a:t> preprint arXiv:2303.08774, 2023.</a:t>
            </a:r>
            <a:endParaRPr lang="zh-CN" altLang="en-US" sz="2000" spc="130" dirty="0">
              <a:latin typeface="+mj-lt"/>
            </a:endParaRPr>
          </a:p>
        </p:txBody>
      </p:sp>
      <p:grpSp>
        <p:nvGrpSpPr>
          <p:cNvPr id="26" name="组合 25">
            <a:extLst>
              <a:ext uri="{FF2B5EF4-FFF2-40B4-BE49-F238E27FC236}">
                <a16:creationId xmlns:a16="http://schemas.microsoft.com/office/drawing/2014/main" id="{7C35361A-9FC1-7F86-DC16-FD78B16E0803}"/>
              </a:ext>
            </a:extLst>
          </p:cNvPr>
          <p:cNvGrpSpPr/>
          <p:nvPr/>
        </p:nvGrpSpPr>
        <p:grpSpPr>
          <a:xfrm>
            <a:off x="729857" y="2175392"/>
            <a:ext cx="788756" cy="178801"/>
            <a:chOff x="729857" y="2175392"/>
            <a:chExt cx="788756" cy="178801"/>
          </a:xfrm>
        </p:grpSpPr>
        <p:sp>
          <p:nvSpPr>
            <p:cNvPr id="13" name="平行四边形 12">
              <a:extLst>
                <a:ext uri="{FF2B5EF4-FFF2-40B4-BE49-F238E27FC236}">
                  <a16:creationId xmlns:a16="http://schemas.microsoft.com/office/drawing/2014/main" id="{BFCEBC26-5648-E3AF-19E9-40C800B0DC81}"/>
                </a:ext>
              </a:extLst>
            </p:cNvPr>
            <p:cNvSpPr/>
            <p:nvPr/>
          </p:nvSpPr>
          <p:spPr>
            <a:xfrm flipH="1">
              <a:off x="729857" y="2175392"/>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7660867F-C67E-26B6-4C5C-4DFF34878188}"/>
                </a:ext>
              </a:extLst>
            </p:cNvPr>
            <p:cNvSpPr/>
            <p:nvPr/>
          </p:nvSpPr>
          <p:spPr>
            <a:xfrm flipH="1">
              <a:off x="1039023" y="2175393"/>
              <a:ext cx="181622" cy="178800"/>
            </a:xfrm>
            <a:prstGeom prst="parallelogram">
              <a:avLst>
                <a:gd name="adj" fmla="val 8508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3880318F-7C97-4EC7-C956-DB6A8B05F8BD}"/>
                </a:ext>
              </a:extLst>
            </p:cNvPr>
            <p:cNvSpPr/>
            <p:nvPr/>
          </p:nvSpPr>
          <p:spPr>
            <a:xfrm flipH="1">
              <a:off x="1092098" y="2175392"/>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框 32">
            <a:extLst>
              <a:ext uri="{FF2B5EF4-FFF2-40B4-BE49-F238E27FC236}">
                <a16:creationId xmlns:a16="http://schemas.microsoft.com/office/drawing/2014/main" id="{722F250F-956B-45EF-1728-F2F9061B6173}"/>
              </a:ext>
            </a:extLst>
          </p:cNvPr>
          <p:cNvSpPr txBox="1"/>
          <p:nvPr/>
        </p:nvSpPr>
        <p:spPr>
          <a:xfrm>
            <a:off x="512482" y="1765443"/>
            <a:ext cx="1320800" cy="665375"/>
          </a:xfrm>
          <a:prstGeom prst="rect">
            <a:avLst/>
          </a:prstGeom>
          <a:noFill/>
        </p:spPr>
        <p:txBody>
          <a:bodyPr wrap="square" lIns="0" rtlCol="0">
            <a:spAutoFit/>
          </a:bodyPr>
          <a:lstStyle/>
          <a:p>
            <a:pPr algn="ctr">
              <a:lnSpc>
                <a:spcPct val="130000"/>
              </a:lnSpc>
            </a:pPr>
            <a:r>
              <a:rPr lang="en-US" altLang="zh-CN" sz="3200" spc="130" dirty="0">
                <a:solidFill>
                  <a:schemeClr val="accent1"/>
                </a:solidFill>
                <a:latin typeface="+mj-lt"/>
              </a:rPr>
              <a:t>2</a:t>
            </a:r>
            <a:endParaRPr lang="zh-CN" altLang="en-US" sz="3200" spc="130" dirty="0">
              <a:solidFill>
                <a:schemeClr val="accent1"/>
              </a:solidFill>
              <a:latin typeface="+mj-lt"/>
            </a:endParaRPr>
          </a:p>
        </p:txBody>
      </p:sp>
      <p:cxnSp>
        <p:nvCxnSpPr>
          <p:cNvPr id="40" name="直接连接符 39">
            <a:extLst>
              <a:ext uri="{FF2B5EF4-FFF2-40B4-BE49-F238E27FC236}">
                <a16:creationId xmlns:a16="http://schemas.microsoft.com/office/drawing/2014/main" id="{57B05B5A-581A-5163-210D-0D4EBAF8C86A}"/>
              </a:ext>
            </a:extLst>
          </p:cNvPr>
          <p:cNvCxnSpPr>
            <a:cxnSpLocks/>
          </p:cNvCxnSpPr>
          <p:nvPr/>
        </p:nvCxnSpPr>
        <p:spPr>
          <a:xfrm>
            <a:off x="1972801" y="2354192"/>
            <a:ext cx="95472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C454EF62-8733-59EF-28F1-E512B8762926}"/>
              </a:ext>
            </a:extLst>
          </p:cNvPr>
          <p:cNvSpPr/>
          <p:nvPr/>
        </p:nvSpPr>
        <p:spPr>
          <a:xfrm>
            <a:off x="11141172" y="2325613"/>
            <a:ext cx="380108" cy="28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19A0C957-2A0D-5C11-4473-1AF9864B4378}"/>
              </a:ext>
            </a:extLst>
          </p:cNvPr>
          <p:cNvSpPr txBox="1"/>
          <p:nvPr/>
        </p:nvSpPr>
        <p:spPr>
          <a:xfrm>
            <a:off x="1972799" y="1879230"/>
            <a:ext cx="9457193" cy="404341"/>
          </a:xfrm>
          <a:prstGeom prst="rect">
            <a:avLst/>
          </a:prstGeom>
          <a:noFill/>
        </p:spPr>
        <p:txBody>
          <a:bodyPr wrap="square" lIns="0" bIns="0" rtlCol="0">
            <a:spAutoFit/>
          </a:bodyPr>
          <a:lstStyle/>
          <a:p>
            <a:pPr algn="l">
              <a:lnSpc>
                <a:spcPct val="130000"/>
              </a:lnSpc>
            </a:pPr>
            <a:r>
              <a:rPr lang="en-US" altLang="zh-CN" sz="2000" spc="130" dirty="0">
                <a:latin typeface="+mj-lt"/>
              </a:rPr>
              <a:t>Anil R. et al. </a:t>
            </a:r>
            <a:r>
              <a:rPr lang="en-US" altLang="zh-CN" sz="2000" spc="130" dirty="0" err="1">
                <a:latin typeface="+mj-lt"/>
              </a:rPr>
              <a:t>arXiv</a:t>
            </a:r>
            <a:r>
              <a:rPr lang="en-US" altLang="zh-CN" sz="2000" spc="130" dirty="0">
                <a:latin typeface="+mj-lt"/>
              </a:rPr>
              <a:t> preprint arXiv:2305.10403, 2023.</a:t>
            </a:r>
            <a:endParaRPr lang="zh-CN" altLang="en-US" sz="2000" spc="130" dirty="0">
              <a:latin typeface="+mj-lt"/>
            </a:endParaRPr>
          </a:p>
        </p:txBody>
      </p:sp>
      <p:grpSp>
        <p:nvGrpSpPr>
          <p:cNvPr id="25" name="组合 24">
            <a:extLst>
              <a:ext uri="{FF2B5EF4-FFF2-40B4-BE49-F238E27FC236}">
                <a16:creationId xmlns:a16="http://schemas.microsoft.com/office/drawing/2014/main" id="{2763F567-8388-4521-36E9-C949E2218DD4}"/>
              </a:ext>
            </a:extLst>
          </p:cNvPr>
          <p:cNvGrpSpPr/>
          <p:nvPr/>
        </p:nvGrpSpPr>
        <p:grpSpPr>
          <a:xfrm>
            <a:off x="729858" y="2823431"/>
            <a:ext cx="788756" cy="178801"/>
            <a:chOff x="729858" y="2823431"/>
            <a:chExt cx="788756" cy="178801"/>
          </a:xfrm>
        </p:grpSpPr>
        <p:sp>
          <p:nvSpPr>
            <p:cNvPr id="17" name="平行四边形 16">
              <a:extLst>
                <a:ext uri="{FF2B5EF4-FFF2-40B4-BE49-F238E27FC236}">
                  <a16:creationId xmlns:a16="http://schemas.microsoft.com/office/drawing/2014/main" id="{EEB02A13-5195-6725-0FEB-F257EA5E4658}"/>
                </a:ext>
              </a:extLst>
            </p:cNvPr>
            <p:cNvSpPr/>
            <p:nvPr/>
          </p:nvSpPr>
          <p:spPr>
            <a:xfrm flipH="1">
              <a:off x="729858" y="2823431"/>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644418B6-9692-987A-B7E4-EA93D83ED453}"/>
                </a:ext>
              </a:extLst>
            </p:cNvPr>
            <p:cNvSpPr/>
            <p:nvPr/>
          </p:nvSpPr>
          <p:spPr>
            <a:xfrm flipH="1">
              <a:off x="1039024" y="2823432"/>
              <a:ext cx="181622" cy="178800"/>
            </a:xfrm>
            <a:prstGeom prst="parallelogram">
              <a:avLst>
                <a:gd name="adj" fmla="val 8508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57E71BC6-C199-216C-901A-423487339B9E}"/>
                </a:ext>
              </a:extLst>
            </p:cNvPr>
            <p:cNvSpPr/>
            <p:nvPr/>
          </p:nvSpPr>
          <p:spPr>
            <a:xfrm flipH="1">
              <a:off x="1092099" y="2823431"/>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33">
            <a:extLst>
              <a:ext uri="{FF2B5EF4-FFF2-40B4-BE49-F238E27FC236}">
                <a16:creationId xmlns:a16="http://schemas.microsoft.com/office/drawing/2014/main" id="{B9BC72B6-2C05-E117-ECFE-FE149BCCF978}"/>
              </a:ext>
            </a:extLst>
          </p:cNvPr>
          <p:cNvSpPr txBox="1"/>
          <p:nvPr/>
        </p:nvSpPr>
        <p:spPr>
          <a:xfrm>
            <a:off x="512483" y="2396173"/>
            <a:ext cx="1320800" cy="665375"/>
          </a:xfrm>
          <a:prstGeom prst="rect">
            <a:avLst/>
          </a:prstGeom>
          <a:noFill/>
        </p:spPr>
        <p:txBody>
          <a:bodyPr wrap="square" lIns="0" rtlCol="0">
            <a:spAutoFit/>
          </a:bodyPr>
          <a:lstStyle/>
          <a:p>
            <a:pPr algn="ctr">
              <a:lnSpc>
                <a:spcPct val="130000"/>
              </a:lnSpc>
            </a:pPr>
            <a:r>
              <a:rPr lang="en-US" altLang="zh-CN" sz="3200" spc="130" dirty="0">
                <a:solidFill>
                  <a:schemeClr val="accent1"/>
                </a:solidFill>
                <a:latin typeface="+mj-lt"/>
              </a:rPr>
              <a:t>3</a:t>
            </a:r>
            <a:endParaRPr lang="zh-CN" altLang="en-US" sz="3200" spc="130" dirty="0">
              <a:solidFill>
                <a:schemeClr val="accent1"/>
              </a:solidFill>
              <a:latin typeface="+mj-lt"/>
            </a:endParaRPr>
          </a:p>
        </p:txBody>
      </p:sp>
      <p:cxnSp>
        <p:nvCxnSpPr>
          <p:cNvPr id="41" name="直接连接符 40">
            <a:extLst>
              <a:ext uri="{FF2B5EF4-FFF2-40B4-BE49-F238E27FC236}">
                <a16:creationId xmlns:a16="http://schemas.microsoft.com/office/drawing/2014/main" id="{F8407010-E643-C509-AC70-4CA5A2CEA4DF}"/>
              </a:ext>
            </a:extLst>
          </p:cNvPr>
          <p:cNvCxnSpPr>
            <a:cxnSpLocks/>
          </p:cNvCxnSpPr>
          <p:nvPr/>
        </p:nvCxnSpPr>
        <p:spPr>
          <a:xfrm>
            <a:off x="1972802" y="3002231"/>
            <a:ext cx="95472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矩形 84">
            <a:extLst>
              <a:ext uri="{FF2B5EF4-FFF2-40B4-BE49-F238E27FC236}">
                <a16:creationId xmlns:a16="http://schemas.microsoft.com/office/drawing/2014/main" id="{DFC840C4-AA11-B9C8-F40E-6F7CF362F850}"/>
              </a:ext>
            </a:extLst>
          </p:cNvPr>
          <p:cNvSpPr/>
          <p:nvPr/>
        </p:nvSpPr>
        <p:spPr>
          <a:xfrm>
            <a:off x="11141172" y="2973780"/>
            <a:ext cx="380108" cy="28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id="{D01433DA-35ED-83DA-AB34-DFC5DA1F43E9}"/>
              </a:ext>
            </a:extLst>
          </p:cNvPr>
          <p:cNvSpPr txBox="1"/>
          <p:nvPr/>
        </p:nvSpPr>
        <p:spPr>
          <a:xfrm>
            <a:off x="1972800" y="2534032"/>
            <a:ext cx="9546097" cy="404341"/>
          </a:xfrm>
          <a:prstGeom prst="rect">
            <a:avLst/>
          </a:prstGeom>
          <a:noFill/>
        </p:spPr>
        <p:txBody>
          <a:bodyPr wrap="square" lIns="0" bIns="0" rtlCol="0">
            <a:spAutoFit/>
          </a:bodyPr>
          <a:lstStyle/>
          <a:p>
            <a:pPr algn="l">
              <a:lnSpc>
                <a:spcPct val="130000"/>
              </a:lnSpc>
            </a:pPr>
            <a:r>
              <a:rPr lang="en-US" altLang="zh-CN" sz="2000" spc="130" dirty="0" err="1">
                <a:latin typeface="+mj-lt"/>
              </a:rPr>
              <a:t>Touvron</a:t>
            </a:r>
            <a:r>
              <a:rPr lang="en-US" altLang="zh-CN" sz="2000" spc="130" dirty="0">
                <a:latin typeface="+mj-lt"/>
              </a:rPr>
              <a:t> H. et al. </a:t>
            </a:r>
            <a:r>
              <a:rPr lang="en-US" altLang="zh-CN" sz="2000" spc="130" dirty="0" err="1">
                <a:latin typeface="+mj-lt"/>
              </a:rPr>
              <a:t>arXiv</a:t>
            </a:r>
            <a:r>
              <a:rPr lang="en-US" altLang="zh-CN" sz="2000" spc="130" dirty="0">
                <a:latin typeface="+mj-lt"/>
              </a:rPr>
              <a:t> preprint arXiv:2302.13971, 2023.</a:t>
            </a:r>
            <a:endParaRPr lang="zh-CN" altLang="en-US" sz="2000" spc="130" dirty="0">
              <a:latin typeface="+mj-lt"/>
            </a:endParaRPr>
          </a:p>
        </p:txBody>
      </p:sp>
      <p:grpSp>
        <p:nvGrpSpPr>
          <p:cNvPr id="24" name="组合 23">
            <a:extLst>
              <a:ext uri="{FF2B5EF4-FFF2-40B4-BE49-F238E27FC236}">
                <a16:creationId xmlns:a16="http://schemas.microsoft.com/office/drawing/2014/main" id="{D12EAA5F-8CAF-8303-B338-9224CEA8C357}"/>
              </a:ext>
            </a:extLst>
          </p:cNvPr>
          <p:cNvGrpSpPr/>
          <p:nvPr/>
        </p:nvGrpSpPr>
        <p:grpSpPr>
          <a:xfrm>
            <a:off x="729857" y="3456896"/>
            <a:ext cx="788756" cy="178801"/>
            <a:chOff x="729857" y="3456896"/>
            <a:chExt cx="788756" cy="178801"/>
          </a:xfrm>
        </p:grpSpPr>
        <p:sp>
          <p:nvSpPr>
            <p:cNvPr id="21" name="平行四边形 20">
              <a:extLst>
                <a:ext uri="{FF2B5EF4-FFF2-40B4-BE49-F238E27FC236}">
                  <a16:creationId xmlns:a16="http://schemas.microsoft.com/office/drawing/2014/main" id="{775DB1BE-A31E-2220-70BA-47C04FCE2A24}"/>
                </a:ext>
              </a:extLst>
            </p:cNvPr>
            <p:cNvSpPr/>
            <p:nvPr/>
          </p:nvSpPr>
          <p:spPr>
            <a:xfrm flipH="1">
              <a:off x="729857" y="3456896"/>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平行四边形 21">
              <a:extLst>
                <a:ext uri="{FF2B5EF4-FFF2-40B4-BE49-F238E27FC236}">
                  <a16:creationId xmlns:a16="http://schemas.microsoft.com/office/drawing/2014/main" id="{9B7D3F3C-4F23-59DD-478D-E8BF7FCE91D6}"/>
                </a:ext>
              </a:extLst>
            </p:cNvPr>
            <p:cNvSpPr/>
            <p:nvPr/>
          </p:nvSpPr>
          <p:spPr>
            <a:xfrm flipH="1">
              <a:off x="1039023" y="3456897"/>
              <a:ext cx="181622" cy="178800"/>
            </a:xfrm>
            <a:prstGeom prst="parallelogram">
              <a:avLst>
                <a:gd name="adj" fmla="val 8508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a:extLst>
                <a:ext uri="{FF2B5EF4-FFF2-40B4-BE49-F238E27FC236}">
                  <a16:creationId xmlns:a16="http://schemas.microsoft.com/office/drawing/2014/main" id="{9BDC4BD7-1550-E0CA-B1F7-D696FC07787A}"/>
                </a:ext>
              </a:extLst>
            </p:cNvPr>
            <p:cNvSpPr/>
            <p:nvPr/>
          </p:nvSpPr>
          <p:spPr>
            <a:xfrm flipH="1">
              <a:off x="1092098" y="3456896"/>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a:extLst>
              <a:ext uri="{FF2B5EF4-FFF2-40B4-BE49-F238E27FC236}">
                <a16:creationId xmlns:a16="http://schemas.microsoft.com/office/drawing/2014/main" id="{42DE574A-57B1-ED44-3BD6-32C6DEAA0263}"/>
              </a:ext>
            </a:extLst>
          </p:cNvPr>
          <p:cNvSpPr txBox="1"/>
          <p:nvPr/>
        </p:nvSpPr>
        <p:spPr>
          <a:xfrm>
            <a:off x="512482" y="3026903"/>
            <a:ext cx="1320800" cy="665375"/>
          </a:xfrm>
          <a:prstGeom prst="rect">
            <a:avLst/>
          </a:prstGeom>
          <a:noFill/>
        </p:spPr>
        <p:txBody>
          <a:bodyPr wrap="square" lIns="0" rtlCol="0">
            <a:spAutoFit/>
          </a:bodyPr>
          <a:lstStyle/>
          <a:p>
            <a:pPr algn="ctr">
              <a:lnSpc>
                <a:spcPct val="130000"/>
              </a:lnSpc>
            </a:pPr>
            <a:r>
              <a:rPr lang="en-US" altLang="zh-CN" sz="3200" spc="130" dirty="0">
                <a:solidFill>
                  <a:schemeClr val="accent1"/>
                </a:solidFill>
                <a:latin typeface="+mj-lt"/>
              </a:rPr>
              <a:t>4</a:t>
            </a:r>
            <a:endParaRPr lang="zh-CN" altLang="en-US" sz="3200" spc="130" dirty="0">
              <a:solidFill>
                <a:schemeClr val="accent1"/>
              </a:solidFill>
              <a:latin typeface="+mj-lt"/>
            </a:endParaRPr>
          </a:p>
        </p:txBody>
      </p:sp>
      <p:cxnSp>
        <p:nvCxnSpPr>
          <p:cNvPr id="42" name="直接连接符 41">
            <a:extLst>
              <a:ext uri="{FF2B5EF4-FFF2-40B4-BE49-F238E27FC236}">
                <a16:creationId xmlns:a16="http://schemas.microsoft.com/office/drawing/2014/main" id="{F9314962-887B-B6A3-354A-23C53C4BEC8C}"/>
              </a:ext>
            </a:extLst>
          </p:cNvPr>
          <p:cNvCxnSpPr>
            <a:cxnSpLocks/>
          </p:cNvCxnSpPr>
          <p:nvPr/>
        </p:nvCxnSpPr>
        <p:spPr>
          <a:xfrm>
            <a:off x="1972801" y="3635696"/>
            <a:ext cx="95472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6" name="矩形 85">
            <a:extLst>
              <a:ext uri="{FF2B5EF4-FFF2-40B4-BE49-F238E27FC236}">
                <a16:creationId xmlns:a16="http://schemas.microsoft.com/office/drawing/2014/main" id="{384F1E52-02B7-F273-6629-544B7AEE7182}"/>
              </a:ext>
            </a:extLst>
          </p:cNvPr>
          <p:cNvSpPr/>
          <p:nvPr/>
        </p:nvSpPr>
        <p:spPr>
          <a:xfrm>
            <a:off x="11141172" y="3604335"/>
            <a:ext cx="380108" cy="28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a:extLst>
              <a:ext uri="{FF2B5EF4-FFF2-40B4-BE49-F238E27FC236}">
                <a16:creationId xmlns:a16="http://schemas.microsoft.com/office/drawing/2014/main" id="{ED2CAB07-9F71-233F-C3ED-14A17728D6DB}"/>
              </a:ext>
            </a:extLst>
          </p:cNvPr>
          <p:cNvSpPr txBox="1"/>
          <p:nvPr/>
        </p:nvSpPr>
        <p:spPr>
          <a:xfrm>
            <a:off x="1972799" y="3166097"/>
            <a:ext cx="10219201" cy="404341"/>
          </a:xfrm>
          <a:prstGeom prst="rect">
            <a:avLst/>
          </a:prstGeom>
          <a:noFill/>
        </p:spPr>
        <p:txBody>
          <a:bodyPr wrap="square" lIns="0" bIns="0" rtlCol="0">
            <a:spAutoFit/>
          </a:bodyPr>
          <a:lstStyle/>
          <a:p>
            <a:pPr algn="l">
              <a:lnSpc>
                <a:spcPct val="130000"/>
              </a:lnSpc>
            </a:pPr>
            <a:r>
              <a:rPr lang="en-US" altLang="zh-CN" sz="2000" spc="130" dirty="0">
                <a:latin typeface="+mj-lt"/>
              </a:rPr>
              <a:t>Andrew S. et al. CLCP: From Linguistic Signal to Clinical Reality,  118–125(2014)</a:t>
            </a:r>
            <a:endParaRPr lang="zh-CN" altLang="en-US" sz="2000" spc="130" dirty="0">
              <a:latin typeface="+mj-lt"/>
            </a:endParaRPr>
          </a:p>
        </p:txBody>
      </p:sp>
      <p:grpSp>
        <p:nvGrpSpPr>
          <p:cNvPr id="4" name="组合 3">
            <a:extLst>
              <a:ext uri="{FF2B5EF4-FFF2-40B4-BE49-F238E27FC236}">
                <a16:creationId xmlns:a16="http://schemas.microsoft.com/office/drawing/2014/main" id="{ECAADFEF-6D18-EC99-9DBD-1455AEA3180E}"/>
              </a:ext>
            </a:extLst>
          </p:cNvPr>
          <p:cNvGrpSpPr/>
          <p:nvPr/>
        </p:nvGrpSpPr>
        <p:grpSpPr>
          <a:xfrm>
            <a:off x="729857" y="5959772"/>
            <a:ext cx="788756" cy="178801"/>
            <a:chOff x="729857" y="5959772"/>
            <a:chExt cx="788756" cy="178801"/>
          </a:xfrm>
        </p:grpSpPr>
        <p:sp>
          <p:nvSpPr>
            <p:cNvPr id="49" name="平行四边形 48">
              <a:extLst>
                <a:ext uri="{FF2B5EF4-FFF2-40B4-BE49-F238E27FC236}">
                  <a16:creationId xmlns:a16="http://schemas.microsoft.com/office/drawing/2014/main" id="{56026626-BAF5-BE43-456F-81039D6C130B}"/>
                </a:ext>
              </a:extLst>
            </p:cNvPr>
            <p:cNvSpPr/>
            <p:nvPr/>
          </p:nvSpPr>
          <p:spPr>
            <a:xfrm flipH="1">
              <a:off x="729857" y="5959772"/>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a:extLst>
                <a:ext uri="{FF2B5EF4-FFF2-40B4-BE49-F238E27FC236}">
                  <a16:creationId xmlns:a16="http://schemas.microsoft.com/office/drawing/2014/main" id="{B2125022-07E2-3AB4-72F5-1D0266E38A1E}"/>
                </a:ext>
              </a:extLst>
            </p:cNvPr>
            <p:cNvSpPr/>
            <p:nvPr/>
          </p:nvSpPr>
          <p:spPr>
            <a:xfrm flipH="1">
              <a:off x="1039023" y="5959773"/>
              <a:ext cx="181622" cy="178800"/>
            </a:xfrm>
            <a:prstGeom prst="parallelogram">
              <a:avLst>
                <a:gd name="adj" fmla="val 8508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a:extLst>
                <a:ext uri="{FF2B5EF4-FFF2-40B4-BE49-F238E27FC236}">
                  <a16:creationId xmlns:a16="http://schemas.microsoft.com/office/drawing/2014/main" id="{EF3A8012-D532-4A58-6D1C-07664FD020AB}"/>
                </a:ext>
              </a:extLst>
            </p:cNvPr>
            <p:cNvSpPr/>
            <p:nvPr/>
          </p:nvSpPr>
          <p:spPr>
            <a:xfrm flipH="1">
              <a:off x="1092098" y="5959772"/>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a:extLst>
              <a:ext uri="{FF2B5EF4-FFF2-40B4-BE49-F238E27FC236}">
                <a16:creationId xmlns:a16="http://schemas.microsoft.com/office/drawing/2014/main" id="{52361069-5EB8-111E-A3F5-4B3E3BF8CA84}"/>
              </a:ext>
            </a:extLst>
          </p:cNvPr>
          <p:cNvSpPr txBox="1"/>
          <p:nvPr/>
        </p:nvSpPr>
        <p:spPr>
          <a:xfrm>
            <a:off x="512483" y="5549823"/>
            <a:ext cx="1320800" cy="665375"/>
          </a:xfrm>
          <a:prstGeom prst="rect">
            <a:avLst/>
          </a:prstGeom>
          <a:noFill/>
        </p:spPr>
        <p:txBody>
          <a:bodyPr wrap="square" lIns="0" rtlCol="0">
            <a:spAutoFit/>
          </a:bodyPr>
          <a:lstStyle/>
          <a:p>
            <a:pPr algn="ctr">
              <a:lnSpc>
                <a:spcPct val="130000"/>
              </a:lnSpc>
            </a:pPr>
            <a:r>
              <a:rPr lang="en-US" altLang="zh-CN" sz="3200" spc="130" dirty="0">
                <a:solidFill>
                  <a:schemeClr val="accent1"/>
                </a:solidFill>
                <a:latin typeface="+mj-lt"/>
              </a:rPr>
              <a:t>8</a:t>
            </a:r>
            <a:endParaRPr lang="zh-CN" altLang="en-US" sz="3200" spc="130" dirty="0">
              <a:solidFill>
                <a:schemeClr val="accent1"/>
              </a:solidFill>
              <a:latin typeface="+mj-lt"/>
            </a:endParaRPr>
          </a:p>
        </p:txBody>
      </p:sp>
      <p:cxnSp>
        <p:nvCxnSpPr>
          <p:cNvPr id="46" name="直接连接符 45">
            <a:extLst>
              <a:ext uri="{FF2B5EF4-FFF2-40B4-BE49-F238E27FC236}">
                <a16:creationId xmlns:a16="http://schemas.microsoft.com/office/drawing/2014/main" id="{9649F360-7583-6BC4-685E-3C6EAE24CF27}"/>
              </a:ext>
            </a:extLst>
          </p:cNvPr>
          <p:cNvCxnSpPr>
            <a:cxnSpLocks/>
          </p:cNvCxnSpPr>
          <p:nvPr/>
        </p:nvCxnSpPr>
        <p:spPr>
          <a:xfrm>
            <a:off x="1972801" y="6138572"/>
            <a:ext cx="95472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ADD93544-5A28-D810-2C2D-34EC2FF27DDE}"/>
              </a:ext>
            </a:extLst>
          </p:cNvPr>
          <p:cNvSpPr/>
          <p:nvPr/>
        </p:nvSpPr>
        <p:spPr>
          <a:xfrm>
            <a:off x="11141172" y="6109993"/>
            <a:ext cx="380108" cy="28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A2D52002-815E-42EC-B440-086560B6BB56}"/>
              </a:ext>
            </a:extLst>
          </p:cNvPr>
          <p:cNvSpPr txBox="1"/>
          <p:nvPr/>
        </p:nvSpPr>
        <p:spPr>
          <a:xfrm>
            <a:off x="1972800" y="5655444"/>
            <a:ext cx="10393900" cy="404341"/>
          </a:xfrm>
          <a:prstGeom prst="rect">
            <a:avLst/>
          </a:prstGeom>
          <a:noFill/>
        </p:spPr>
        <p:txBody>
          <a:bodyPr wrap="square" lIns="0" bIns="0" rtlCol="0">
            <a:spAutoFit/>
          </a:bodyPr>
          <a:lstStyle/>
          <a:p>
            <a:pPr algn="l">
              <a:lnSpc>
                <a:spcPct val="130000"/>
              </a:lnSpc>
            </a:pPr>
            <a:r>
              <a:rPr lang="en-US" altLang="zh-CN" sz="2000" spc="130" dirty="0">
                <a:latin typeface="+mj-lt"/>
              </a:rPr>
              <a:t>Cai Z. et al. Internlm2 technical report[J]. </a:t>
            </a:r>
            <a:r>
              <a:rPr lang="en-US" altLang="zh-CN" sz="2000" spc="130" dirty="0" err="1">
                <a:latin typeface="+mj-lt"/>
              </a:rPr>
              <a:t>arXiv</a:t>
            </a:r>
            <a:r>
              <a:rPr lang="en-US" altLang="zh-CN" sz="2000" spc="130" dirty="0">
                <a:latin typeface="+mj-lt"/>
              </a:rPr>
              <a:t> preprint arXiv:2403.17297, 2024.</a:t>
            </a:r>
            <a:endParaRPr lang="zh-CN" altLang="en-US" sz="2000" spc="130" dirty="0">
              <a:latin typeface="+mj-lt"/>
            </a:endParaRPr>
          </a:p>
        </p:txBody>
      </p:sp>
      <p:grpSp>
        <p:nvGrpSpPr>
          <p:cNvPr id="5" name="组合 4">
            <a:extLst>
              <a:ext uri="{FF2B5EF4-FFF2-40B4-BE49-F238E27FC236}">
                <a16:creationId xmlns:a16="http://schemas.microsoft.com/office/drawing/2014/main" id="{C4473813-95DB-F34C-9A9A-64E965FC6E27}"/>
              </a:ext>
            </a:extLst>
          </p:cNvPr>
          <p:cNvGrpSpPr/>
          <p:nvPr/>
        </p:nvGrpSpPr>
        <p:grpSpPr>
          <a:xfrm>
            <a:off x="729858" y="5346350"/>
            <a:ext cx="788756" cy="178801"/>
            <a:chOff x="729858" y="5346350"/>
            <a:chExt cx="788756" cy="178801"/>
          </a:xfrm>
        </p:grpSpPr>
        <p:sp>
          <p:nvSpPr>
            <p:cNvPr id="53" name="平行四边形 52">
              <a:extLst>
                <a:ext uri="{FF2B5EF4-FFF2-40B4-BE49-F238E27FC236}">
                  <a16:creationId xmlns:a16="http://schemas.microsoft.com/office/drawing/2014/main" id="{217DCB67-67DD-8D58-2C2C-77B9326D1EA1}"/>
                </a:ext>
              </a:extLst>
            </p:cNvPr>
            <p:cNvSpPr/>
            <p:nvPr/>
          </p:nvSpPr>
          <p:spPr>
            <a:xfrm flipH="1">
              <a:off x="729858" y="5346350"/>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行四边形 53">
              <a:extLst>
                <a:ext uri="{FF2B5EF4-FFF2-40B4-BE49-F238E27FC236}">
                  <a16:creationId xmlns:a16="http://schemas.microsoft.com/office/drawing/2014/main" id="{14A7E8EB-40F6-7702-7CB2-FDE73AFFB712}"/>
                </a:ext>
              </a:extLst>
            </p:cNvPr>
            <p:cNvSpPr/>
            <p:nvPr/>
          </p:nvSpPr>
          <p:spPr>
            <a:xfrm flipH="1">
              <a:off x="1039024" y="5346351"/>
              <a:ext cx="181622" cy="178800"/>
            </a:xfrm>
            <a:prstGeom prst="parallelogram">
              <a:avLst>
                <a:gd name="adj" fmla="val 8508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平行四边形 54">
              <a:extLst>
                <a:ext uri="{FF2B5EF4-FFF2-40B4-BE49-F238E27FC236}">
                  <a16:creationId xmlns:a16="http://schemas.microsoft.com/office/drawing/2014/main" id="{BB7BF3FD-D2B1-E291-9682-6077CFDA56A7}"/>
                </a:ext>
              </a:extLst>
            </p:cNvPr>
            <p:cNvSpPr/>
            <p:nvPr/>
          </p:nvSpPr>
          <p:spPr>
            <a:xfrm flipH="1">
              <a:off x="1092099" y="5346350"/>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6" name="直接连接符 55">
            <a:extLst>
              <a:ext uri="{FF2B5EF4-FFF2-40B4-BE49-F238E27FC236}">
                <a16:creationId xmlns:a16="http://schemas.microsoft.com/office/drawing/2014/main" id="{43EE57F7-A23E-64F2-EEED-20AD74BF29A2}"/>
              </a:ext>
            </a:extLst>
          </p:cNvPr>
          <p:cNvCxnSpPr>
            <a:cxnSpLocks/>
          </p:cNvCxnSpPr>
          <p:nvPr/>
        </p:nvCxnSpPr>
        <p:spPr>
          <a:xfrm>
            <a:off x="1972801" y="5525150"/>
            <a:ext cx="95472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ACB8AA50-383D-FBF8-64D2-25B1314C1586}"/>
              </a:ext>
            </a:extLst>
          </p:cNvPr>
          <p:cNvSpPr/>
          <p:nvPr/>
        </p:nvSpPr>
        <p:spPr>
          <a:xfrm>
            <a:off x="11141172" y="5499481"/>
            <a:ext cx="380108" cy="28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03B8AE1D-468D-FF76-3F3B-E94A7DC5AE30}"/>
              </a:ext>
            </a:extLst>
          </p:cNvPr>
          <p:cNvSpPr txBox="1"/>
          <p:nvPr/>
        </p:nvSpPr>
        <p:spPr>
          <a:xfrm>
            <a:off x="1972800" y="5035802"/>
            <a:ext cx="10393901" cy="804451"/>
          </a:xfrm>
          <a:prstGeom prst="rect">
            <a:avLst/>
          </a:prstGeom>
          <a:noFill/>
        </p:spPr>
        <p:txBody>
          <a:bodyPr wrap="square" lIns="0" bIns="0" rtlCol="0">
            <a:spAutoFit/>
          </a:bodyPr>
          <a:lstStyle/>
          <a:p>
            <a:pPr algn="l">
              <a:lnSpc>
                <a:spcPct val="130000"/>
              </a:lnSpc>
            </a:pPr>
            <a:r>
              <a:rPr lang="en-US" altLang="zh-CN" sz="2000" spc="130" dirty="0">
                <a:latin typeface="+mj-lt"/>
              </a:rPr>
              <a:t>Chang Y. et al. ACM transactions on intelligent systems and technology, 2024, 15(3): 1-45.</a:t>
            </a:r>
            <a:endParaRPr lang="zh-CN" altLang="en-US" sz="2000" spc="130" dirty="0">
              <a:latin typeface="+mj-lt"/>
            </a:endParaRPr>
          </a:p>
        </p:txBody>
      </p:sp>
      <p:sp>
        <p:nvSpPr>
          <p:cNvPr id="59" name="文本框 58">
            <a:extLst>
              <a:ext uri="{FF2B5EF4-FFF2-40B4-BE49-F238E27FC236}">
                <a16:creationId xmlns:a16="http://schemas.microsoft.com/office/drawing/2014/main" id="{93AF9EED-C162-39A0-F4B3-75498C0E3D2E}"/>
              </a:ext>
            </a:extLst>
          </p:cNvPr>
          <p:cNvSpPr txBox="1"/>
          <p:nvPr/>
        </p:nvSpPr>
        <p:spPr>
          <a:xfrm>
            <a:off x="512483" y="4919093"/>
            <a:ext cx="1320800" cy="665375"/>
          </a:xfrm>
          <a:prstGeom prst="rect">
            <a:avLst/>
          </a:prstGeom>
          <a:noFill/>
        </p:spPr>
        <p:txBody>
          <a:bodyPr wrap="square" lIns="0" rtlCol="0">
            <a:spAutoFit/>
          </a:bodyPr>
          <a:lstStyle/>
          <a:p>
            <a:pPr algn="ctr">
              <a:lnSpc>
                <a:spcPct val="130000"/>
              </a:lnSpc>
            </a:pPr>
            <a:r>
              <a:rPr lang="en-US" altLang="zh-CN" sz="3200" spc="130" dirty="0">
                <a:solidFill>
                  <a:schemeClr val="accent1"/>
                </a:solidFill>
                <a:latin typeface="+mj-lt"/>
              </a:rPr>
              <a:t>7</a:t>
            </a:r>
            <a:endParaRPr lang="zh-CN" altLang="en-US" sz="3200" spc="130" dirty="0">
              <a:solidFill>
                <a:schemeClr val="accent1"/>
              </a:solidFill>
              <a:latin typeface="+mj-lt"/>
            </a:endParaRPr>
          </a:p>
        </p:txBody>
      </p:sp>
      <p:grpSp>
        <p:nvGrpSpPr>
          <p:cNvPr id="11" name="组合 10">
            <a:extLst>
              <a:ext uri="{FF2B5EF4-FFF2-40B4-BE49-F238E27FC236}">
                <a16:creationId xmlns:a16="http://schemas.microsoft.com/office/drawing/2014/main" id="{113F737C-1420-A0CA-437D-FE718770E7A3}"/>
              </a:ext>
            </a:extLst>
          </p:cNvPr>
          <p:cNvGrpSpPr/>
          <p:nvPr/>
        </p:nvGrpSpPr>
        <p:grpSpPr>
          <a:xfrm>
            <a:off x="729858" y="4087674"/>
            <a:ext cx="788756" cy="178801"/>
            <a:chOff x="729858" y="4087674"/>
            <a:chExt cx="788756" cy="178801"/>
          </a:xfrm>
        </p:grpSpPr>
        <p:sp>
          <p:nvSpPr>
            <p:cNvPr id="66" name="平行四边形 65">
              <a:extLst>
                <a:ext uri="{FF2B5EF4-FFF2-40B4-BE49-F238E27FC236}">
                  <a16:creationId xmlns:a16="http://schemas.microsoft.com/office/drawing/2014/main" id="{E4E0488F-7CDD-AE24-5E3B-2C0023C01DA6}"/>
                </a:ext>
              </a:extLst>
            </p:cNvPr>
            <p:cNvSpPr/>
            <p:nvPr/>
          </p:nvSpPr>
          <p:spPr>
            <a:xfrm flipH="1">
              <a:off x="729858" y="4087674"/>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平行四边形 66">
              <a:extLst>
                <a:ext uri="{FF2B5EF4-FFF2-40B4-BE49-F238E27FC236}">
                  <a16:creationId xmlns:a16="http://schemas.microsoft.com/office/drawing/2014/main" id="{C89B80E8-0C6B-1F45-8B87-701EBF996F18}"/>
                </a:ext>
              </a:extLst>
            </p:cNvPr>
            <p:cNvSpPr/>
            <p:nvPr/>
          </p:nvSpPr>
          <p:spPr>
            <a:xfrm flipH="1">
              <a:off x="1039024" y="4087675"/>
              <a:ext cx="181622" cy="178800"/>
            </a:xfrm>
            <a:prstGeom prst="parallelogram">
              <a:avLst>
                <a:gd name="adj" fmla="val 8508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平行四边形 67">
              <a:extLst>
                <a:ext uri="{FF2B5EF4-FFF2-40B4-BE49-F238E27FC236}">
                  <a16:creationId xmlns:a16="http://schemas.microsoft.com/office/drawing/2014/main" id="{38412B88-8BBF-5330-C274-E6650E7833CB}"/>
                </a:ext>
              </a:extLst>
            </p:cNvPr>
            <p:cNvSpPr/>
            <p:nvPr/>
          </p:nvSpPr>
          <p:spPr>
            <a:xfrm flipH="1">
              <a:off x="1092099" y="4087674"/>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文本框 61">
            <a:extLst>
              <a:ext uri="{FF2B5EF4-FFF2-40B4-BE49-F238E27FC236}">
                <a16:creationId xmlns:a16="http://schemas.microsoft.com/office/drawing/2014/main" id="{EACBBD30-AD92-DEE2-88A3-6B3DCF98840C}"/>
              </a:ext>
            </a:extLst>
          </p:cNvPr>
          <p:cNvSpPr txBox="1"/>
          <p:nvPr/>
        </p:nvSpPr>
        <p:spPr>
          <a:xfrm>
            <a:off x="512483" y="3657633"/>
            <a:ext cx="1320800" cy="665375"/>
          </a:xfrm>
          <a:prstGeom prst="rect">
            <a:avLst/>
          </a:prstGeom>
          <a:noFill/>
        </p:spPr>
        <p:txBody>
          <a:bodyPr wrap="square" lIns="0" rtlCol="0">
            <a:spAutoFit/>
          </a:bodyPr>
          <a:lstStyle/>
          <a:p>
            <a:pPr algn="ctr">
              <a:lnSpc>
                <a:spcPct val="130000"/>
              </a:lnSpc>
            </a:pPr>
            <a:r>
              <a:rPr lang="en-US" altLang="zh-CN" sz="3200" spc="130" dirty="0">
                <a:solidFill>
                  <a:schemeClr val="accent1"/>
                </a:solidFill>
                <a:latin typeface="+mj-lt"/>
              </a:rPr>
              <a:t>5</a:t>
            </a:r>
            <a:endParaRPr lang="zh-CN" altLang="en-US" sz="3200" spc="130" dirty="0">
              <a:solidFill>
                <a:schemeClr val="accent1"/>
              </a:solidFill>
              <a:latin typeface="+mj-lt"/>
            </a:endParaRPr>
          </a:p>
        </p:txBody>
      </p:sp>
      <p:cxnSp>
        <p:nvCxnSpPr>
          <p:cNvPr id="63" name="直接连接符 62">
            <a:extLst>
              <a:ext uri="{FF2B5EF4-FFF2-40B4-BE49-F238E27FC236}">
                <a16:creationId xmlns:a16="http://schemas.microsoft.com/office/drawing/2014/main" id="{DB74E2E1-710B-685F-1A26-BB395C50C394}"/>
              </a:ext>
            </a:extLst>
          </p:cNvPr>
          <p:cNvCxnSpPr>
            <a:cxnSpLocks/>
          </p:cNvCxnSpPr>
          <p:nvPr/>
        </p:nvCxnSpPr>
        <p:spPr>
          <a:xfrm>
            <a:off x="1972802" y="4266474"/>
            <a:ext cx="95472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28819A5D-A961-6DDA-FC56-8F2803066D7D}"/>
              </a:ext>
            </a:extLst>
          </p:cNvPr>
          <p:cNvSpPr/>
          <p:nvPr/>
        </p:nvSpPr>
        <p:spPr>
          <a:xfrm>
            <a:off x="11141172" y="4235241"/>
            <a:ext cx="380108" cy="28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E10D4E22-A7A6-0AE9-5198-3F28B1EBFE84}"/>
              </a:ext>
            </a:extLst>
          </p:cNvPr>
          <p:cNvSpPr txBox="1"/>
          <p:nvPr/>
        </p:nvSpPr>
        <p:spPr>
          <a:xfrm>
            <a:off x="1972801" y="3779146"/>
            <a:ext cx="9546096" cy="353943"/>
          </a:xfrm>
          <a:prstGeom prst="rect">
            <a:avLst/>
          </a:prstGeom>
          <a:noFill/>
        </p:spPr>
        <p:txBody>
          <a:bodyPr wrap="square" lIns="0" bIns="0" rtlCol="0">
            <a:spAutoFit/>
          </a:bodyPr>
          <a:lstStyle/>
          <a:p>
            <a:r>
              <a:rPr lang="en-US" sz="2000" dirty="0">
                <a:latin typeface="+mj-lt"/>
              </a:rPr>
              <a:t>Iftikhar Z. </a:t>
            </a:r>
            <a:r>
              <a:rPr lang="en-US" sz="2000" i="1" dirty="0">
                <a:latin typeface="+mj-lt"/>
              </a:rPr>
              <a:t>et al</a:t>
            </a:r>
            <a:r>
              <a:rPr lang="en-US" sz="2000" dirty="0">
                <a:latin typeface="+mj-lt"/>
              </a:rPr>
              <a:t>. </a:t>
            </a:r>
            <a:r>
              <a:rPr lang="en-US" sz="2000" dirty="0" err="1">
                <a:latin typeface="+mj-lt"/>
              </a:rPr>
              <a:t>arXiv</a:t>
            </a:r>
            <a:r>
              <a:rPr lang="en-US" sz="2000" dirty="0">
                <a:latin typeface="+mj-lt"/>
              </a:rPr>
              <a:t> preprint arXiv:2409.02244, 2024.</a:t>
            </a:r>
          </a:p>
        </p:txBody>
      </p:sp>
      <p:grpSp>
        <p:nvGrpSpPr>
          <p:cNvPr id="9" name="组合 8">
            <a:extLst>
              <a:ext uri="{FF2B5EF4-FFF2-40B4-BE49-F238E27FC236}">
                <a16:creationId xmlns:a16="http://schemas.microsoft.com/office/drawing/2014/main" id="{4A72E80B-1FD7-5C95-455D-53A42F8AFBAD}"/>
              </a:ext>
            </a:extLst>
          </p:cNvPr>
          <p:cNvGrpSpPr/>
          <p:nvPr/>
        </p:nvGrpSpPr>
        <p:grpSpPr>
          <a:xfrm>
            <a:off x="729857" y="4721093"/>
            <a:ext cx="788756" cy="178801"/>
            <a:chOff x="729857" y="4721093"/>
            <a:chExt cx="788756" cy="178801"/>
          </a:xfrm>
        </p:grpSpPr>
        <p:sp>
          <p:nvSpPr>
            <p:cNvPr id="70" name="平行四边形 69">
              <a:extLst>
                <a:ext uri="{FF2B5EF4-FFF2-40B4-BE49-F238E27FC236}">
                  <a16:creationId xmlns:a16="http://schemas.microsoft.com/office/drawing/2014/main" id="{19A5D10A-4B2F-F4FF-0D41-B628318B8B97}"/>
                </a:ext>
              </a:extLst>
            </p:cNvPr>
            <p:cNvSpPr/>
            <p:nvPr/>
          </p:nvSpPr>
          <p:spPr>
            <a:xfrm flipH="1">
              <a:off x="729857" y="4721093"/>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平行四边形 70">
              <a:extLst>
                <a:ext uri="{FF2B5EF4-FFF2-40B4-BE49-F238E27FC236}">
                  <a16:creationId xmlns:a16="http://schemas.microsoft.com/office/drawing/2014/main" id="{B1D02299-033B-2893-2000-6E8C5B935984}"/>
                </a:ext>
              </a:extLst>
            </p:cNvPr>
            <p:cNvSpPr/>
            <p:nvPr/>
          </p:nvSpPr>
          <p:spPr>
            <a:xfrm flipH="1">
              <a:off x="1039023" y="4721094"/>
              <a:ext cx="181622" cy="178800"/>
            </a:xfrm>
            <a:prstGeom prst="parallelogram">
              <a:avLst>
                <a:gd name="adj" fmla="val 8508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平行四边形 71">
              <a:extLst>
                <a:ext uri="{FF2B5EF4-FFF2-40B4-BE49-F238E27FC236}">
                  <a16:creationId xmlns:a16="http://schemas.microsoft.com/office/drawing/2014/main" id="{127D50D2-38E7-0DD5-6E7F-97FC096FA933}"/>
                </a:ext>
              </a:extLst>
            </p:cNvPr>
            <p:cNvSpPr/>
            <p:nvPr/>
          </p:nvSpPr>
          <p:spPr>
            <a:xfrm flipH="1">
              <a:off x="1092098" y="4721093"/>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文本框 72">
            <a:extLst>
              <a:ext uri="{FF2B5EF4-FFF2-40B4-BE49-F238E27FC236}">
                <a16:creationId xmlns:a16="http://schemas.microsoft.com/office/drawing/2014/main" id="{966F9D3C-4754-9C5B-AC93-A769DCEB6130}"/>
              </a:ext>
            </a:extLst>
          </p:cNvPr>
          <p:cNvSpPr txBox="1"/>
          <p:nvPr/>
        </p:nvSpPr>
        <p:spPr>
          <a:xfrm>
            <a:off x="512482" y="4288363"/>
            <a:ext cx="1320800" cy="665375"/>
          </a:xfrm>
          <a:prstGeom prst="rect">
            <a:avLst/>
          </a:prstGeom>
          <a:noFill/>
        </p:spPr>
        <p:txBody>
          <a:bodyPr wrap="square" lIns="0" rtlCol="0">
            <a:spAutoFit/>
          </a:bodyPr>
          <a:lstStyle/>
          <a:p>
            <a:pPr algn="ctr">
              <a:lnSpc>
                <a:spcPct val="130000"/>
              </a:lnSpc>
            </a:pPr>
            <a:r>
              <a:rPr lang="en-US" altLang="zh-CN" sz="3200" spc="130" dirty="0">
                <a:solidFill>
                  <a:schemeClr val="accent1"/>
                </a:solidFill>
                <a:latin typeface="+mj-lt"/>
              </a:rPr>
              <a:t>6</a:t>
            </a:r>
            <a:endParaRPr lang="zh-CN" altLang="en-US" sz="3200" spc="130" dirty="0">
              <a:solidFill>
                <a:schemeClr val="accent1"/>
              </a:solidFill>
              <a:latin typeface="+mj-lt"/>
            </a:endParaRPr>
          </a:p>
        </p:txBody>
      </p:sp>
      <p:cxnSp>
        <p:nvCxnSpPr>
          <p:cNvPr id="74" name="直接连接符 73">
            <a:extLst>
              <a:ext uri="{FF2B5EF4-FFF2-40B4-BE49-F238E27FC236}">
                <a16:creationId xmlns:a16="http://schemas.microsoft.com/office/drawing/2014/main" id="{F10993B6-9802-0A07-F3B7-170667062141}"/>
              </a:ext>
            </a:extLst>
          </p:cNvPr>
          <p:cNvCxnSpPr>
            <a:cxnSpLocks/>
          </p:cNvCxnSpPr>
          <p:nvPr/>
        </p:nvCxnSpPr>
        <p:spPr>
          <a:xfrm>
            <a:off x="1972801" y="4899893"/>
            <a:ext cx="95472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D437EE3A-898E-1D36-B5DE-4EAE560B6C66}"/>
              </a:ext>
            </a:extLst>
          </p:cNvPr>
          <p:cNvSpPr/>
          <p:nvPr/>
        </p:nvSpPr>
        <p:spPr>
          <a:xfrm>
            <a:off x="11141172" y="4865751"/>
            <a:ext cx="380108" cy="28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7539AA18-B54B-251E-3963-B301234E889A}"/>
              </a:ext>
            </a:extLst>
          </p:cNvPr>
          <p:cNvSpPr txBox="1"/>
          <p:nvPr/>
        </p:nvSpPr>
        <p:spPr>
          <a:xfrm>
            <a:off x="1972800" y="4427495"/>
            <a:ext cx="9546100" cy="404341"/>
          </a:xfrm>
          <a:prstGeom prst="rect">
            <a:avLst/>
          </a:prstGeom>
          <a:noFill/>
        </p:spPr>
        <p:txBody>
          <a:bodyPr wrap="square" lIns="0" bIns="0" rtlCol="0">
            <a:spAutoFit/>
          </a:bodyPr>
          <a:lstStyle/>
          <a:p>
            <a:pPr algn="l">
              <a:lnSpc>
                <a:spcPct val="130000"/>
              </a:lnSpc>
            </a:pPr>
            <a:r>
              <a:rPr lang="en-US" altLang="zh-CN" sz="2000" spc="130" dirty="0">
                <a:latin typeface="+mj-lt"/>
              </a:rPr>
              <a:t>Tahir T. </a:t>
            </a:r>
            <a:r>
              <a:rPr lang="en-US" altLang="zh-CN" sz="2000" spc="130" dirty="0" err="1">
                <a:latin typeface="+mj-lt"/>
              </a:rPr>
              <a:t>arXiv</a:t>
            </a:r>
            <a:r>
              <a:rPr lang="en-US" altLang="zh-CN" sz="2000" spc="130" dirty="0">
                <a:latin typeface="+mj-lt"/>
              </a:rPr>
              <a:t> preprint arXiv:2412.00251, 2024.</a:t>
            </a:r>
            <a:endParaRPr lang="zh-CN" altLang="en-US" sz="2000" spc="130" dirty="0">
              <a:latin typeface="+mj-lt"/>
            </a:endParaRPr>
          </a:p>
        </p:txBody>
      </p:sp>
      <p:sp>
        <p:nvSpPr>
          <p:cNvPr id="12" name="文本占位符 11">
            <a:extLst>
              <a:ext uri="{FF2B5EF4-FFF2-40B4-BE49-F238E27FC236}">
                <a16:creationId xmlns:a16="http://schemas.microsoft.com/office/drawing/2014/main" id="{A35423BB-B3C6-E3D9-032B-B7031F78E436}"/>
              </a:ext>
            </a:extLst>
          </p:cNvPr>
          <p:cNvSpPr>
            <a:spLocks noGrp="1"/>
          </p:cNvSpPr>
          <p:nvPr>
            <p:ph type="body" sz="quarter" idx="12"/>
          </p:nvPr>
        </p:nvSpPr>
        <p:spPr/>
        <p:txBody>
          <a:bodyPr/>
          <a:lstStyle/>
          <a:p>
            <a:r>
              <a:rPr lang="zh-CN" altLang="en-US" dirty="0"/>
              <a:t>文献参考</a:t>
            </a:r>
          </a:p>
        </p:txBody>
      </p:sp>
    </p:spTree>
    <p:extLst>
      <p:ext uri="{BB962C8B-B14F-4D97-AF65-F5344CB8AC3E}">
        <p14:creationId xmlns:p14="http://schemas.microsoft.com/office/powerpoint/2010/main" val="37266000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72692-A611-57D5-17F3-5CF4E8D03349}"/>
            </a:ext>
          </a:extLst>
        </p:cNvPr>
        <p:cNvGrpSpPr/>
        <p:nvPr/>
      </p:nvGrpSpPr>
      <p:grpSpPr>
        <a:xfrm>
          <a:off x="0" y="0"/>
          <a:ext cx="0" cy="0"/>
          <a:chOff x="0" y="0"/>
          <a:chExt cx="0" cy="0"/>
        </a:xfrm>
      </p:grpSpPr>
      <p:sp>
        <p:nvSpPr>
          <p:cNvPr id="2" name="页脚占位符 1">
            <a:extLst>
              <a:ext uri="{FF2B5EF4-FFF2-40B4-BE49-F238E27FC236}">
                <a16:creationId xmlns:a16="http://schemas.microsoft.com/office/drawing/2014/main" id="{EEF73074-C34D-62BA-E5FD-254B6615D96D}"/>
              </a:ext>
            </a:extLst>
          </p:cNvPr>
          <p:cNvSpPr>
            <a:spLocks noGrp="1"/>
          </p:cNvSpPr>
          <p:nvPr>
            <p:ph type="ftr" sz="quarter" idx="10"/>
          </p:nvPr>
        </p:nvSpPr>
        <p:spPr/>
        <p:txBody>
          <a:bodyPr/>
          <a:lstStyle/>
          <a:p>
            <a:r>
              <a:rPr lang="zh-CN" altLang="en-US"/>
              <a:t>海纳百川 大道致远</a:t>
            </a:r>
            <a:endParaRPr lang="zh-CN" altLang="en-US" dirty="0"/>
          </a:p>
        </p:txBody>
      </p:sp>
      <p:sp>
        <p:nvSpPr>
          <p:cNvPr id="3" name="灯片编号占位符 2">
            <a:extLst>
              <a:ext uri="{FF2B5EF4-FFF2-40B4-BE49-F238E27FC236}">
                <a16:creationId xmlns:a16="http://schemas.microsoft.com/office/drawing/2014/main" id="{3F2DDDE8-EEA9-E3D5-979B-FCD25BC86193}"/>
              </a:ext>
            </a:extLst>
          </p:cNvPr>
          <p:cNvSpPr>
            <a:spLocks noGrp="1"/>
          </p:cNvSpPr>
          <p:nvPr>
            <p:ph type="sldNum" sz="quarter" idx="11"/>
          </p:nvPr>
        </p:nvSpPr>
        <p:spPr/>
        <p:txBody>
          <a:bodyPr/>
          <a:lstStyle/>
          <a:p>
            <a:fld id="{8C03D14A-F467-4E71-B245-154B171B7094}" type="slidenum">
              <a:rPr lang="zh-CN" altLang="en-US" smtClean="0"/>
              <a:t>35</a:t>
            </a:fld>
            <a:endParaRPr lang="zh-CN" altLang="en-US"/>
          </a:p>
        </p:txBody>
      </p:sp>
      <p:grpSp>
        <p:nvGrpSpPr>
          <p:cNvPr id="27" name="组合 26">
            <a:extLst>
              <a:ext uri="{FF2B5EF4-FFF2-40B4-BE49-F238E27FC236}">
                <a16:creationId xmlns:a16="http://schemas.microsoft.com/office/drawing/2014/main" id="{644AFC38-F7C4-5A3C-A3DF-D1089D29024E}"/>
              </a:ext>
            </a:extLst>
          </p:cNvPr>
          <p:cNvGrpSpPr/>
          <p:nvPr/>
        </p:nvGrpSpPr>
        <p:grpSpPr>
          <a:xfrm>
            <a:off x="729856" y="1442460"/>
            <a:ext cx="788756" cy="178801"/>
            <a:chOff x="729856" y="1442460"/>
            <a:chExt cx="788756" cy="178801"/>
          </a:xfrm>
        </p:grpSpPr>
        <p:sp>
          <p:nvSpPr>
            <p:cNvPr id="6" name="平行四边形 5">
              <a:extLst>
                <a:ext uri="{FF2B5EF4-FFF2-40B4-BE49-F238E27FC236}">
                  <a16:creationId xmlns:a16="http://schemas.microsoft.com/office/drawing/2014/main" id="{40CF72BC-50CE-DA3C-006E-39B0DA41842A}"/>
                </a:ext>
              </a:extLst>
            </p:cNvPr>
            <p:cNvSpPr/>
            <p:nvPr/>
          </p:nvSpPr>
          <p:spPr>
            <a:xfrm flipH="1">
              <a:off x="729856" y="1442460"/>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a:extLst>
                <a:ext uri="{FF2B5EF4-FFF2-40B4-BE49-F238E27FC236}">
                  <a16:creationId xmlns:a16="http://schemas.microsoft.com/office/drawing/2014/main" id="{2BBDD016-AEC7-1C7C-B292-F18187FC7DCF}"/>
                </a:ext>
              </a:extLst>
            </p:cNvPr>
            <p:cNvSpPr/>
            <p:nvPr/>
          </p:nvSpPr>
          <p:spPr>
            <a:xfrm flipH="1">
              <a:off x="1039022" y="1442461"/>
              <a:ext cx="181622" cy="178800"/>
            </a:xfrm>
            <a:prstGeom prst="parallelogram">
              <a:avLst>
                <a:gd name="adj" fmla="val 8508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2ACB1B8C-9A24-DCD4-3B12-8FF74C97F4CD}"/>
                </a:ext>
              </a:extLst>
            </p:cNvPr>
            <p:cNvSpPr/>
            <p:nvPr/>
          </p:nvSpPr>
          <p:spPr>
            <a:xfrm flipH="1">
              <a:off x="1092097" y="1442460"/>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a:extLst>
              <a:ext uri="{FF2B5EF4-FFF2-40B4-BE49-F238E27FC236}">
                <a16:creationId xmlns:a16="http://schemas.microsoft.com/office/drawing/2014/main" id="{745747C1-CD6D-C262-B7B2-7EFE7E77A093}"/>
              </a:ext>
            </a:extLst>
          </p:cNvPr>
          <p:cNvSpPr txBox="1"/>
          <p:nvPr/>
        </p:nvSpPr>
        <p:spPr>
          <a:xfrm>
            <a:off x="512481" y="1015203"/>
            <a:ext cx="1320800" cy="665375"/>
          </a:xfrm>
          <a:prstGeom prst="rect">
            <a:avLst/>
          </a:prstGeom>
          <a:noFill/>
        </p:spPr>
        <p:txBody>
          <a:bodyPr wrap="square" lIns="0" rtlCol="0">
            <a:spAutoFit/>
          </a:bodyPr>
          <a:lstStyle/>
          <a:p>
            <a:pPr algn="ctr">
              <a:lnSpc>
                <a:spcPct val="130000"/>
              </a:lnSpc>
            </a:pPr>
            <a:r>
              <a:rPr lang="en-US" altLang="zh-CN" sz="3200" spc="130" dirty="0">
                <a:solidFill>
                  <a:schemeClr val="accent1"/>
                </a:solidFill>
                <a:latin typeface="+mj-lt"/>
              </a:rPr>
              <a:t>1</a:t>
            </a:r>
            <a:endParaRPr lang="zh-CN" altLang="en-US" sz="3200" spc="130" dirty="0">
              <a:solidFill>
                <a:schemeClr val="accent1"/>
              </a:solidFill>
              <a:latin typeface="+mj-lt"/>
            </a:endParaRPr>
          </a:p>
        </p:txBody>
      </p:sp>
      <p:cxnSp>
        <p:nvCxnSpPr>
          <p:cNvPr id="39" name="直接连接符 38">
            <a:extLst>
              <a:ext uri="{FF2B5EF4-FFF2-40B4-BE49-F238E27FC236}">
                <a16:creationId xmlns:a16="http://schemas.microsoft.com/office/drawing/2014/main" id="{576C58FD-2916-747E-C591-48559B766CF7}"/>
              </a:ext>
            </a:extLst>
          </p:cNvPr>
          <p:cNvCxnSpPr>
            <a:cxnSpLocks/>
          </p:cNvCxnSpPr>
          <p:nvPr/>
        </p:nvCxnSpPr>
        <p:spPr>
          <a:xfrm>
            <a:off x="1972799" y="1621260"/>
            <a:ext cx="95461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3" name="矩形 82">
            <a:extLst>
              <a:ext uri="{FF2B5EF4-FFF2-40B4-BE49-F238E27FC236}">
                <a16:creationId xmlns:a16="http://schemas.microsoft.com/office/drawing/2014/main" id="{7FCBD60F-3D36-53B6-FD24-6C2B27EEA132}"/>
              </a:ext>
            </a:extLst>
          </p:cNvPr>
          <p:cNvSpPr/>
          <p:nvPr/>
        </p:nvSpPr>
        <p:spPr>
          <a:xfrm>
            <a:off x="11141172" y="1595591"/>
            <a:ext cx="380108" cy="28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2618FE39-E8AE-9130-0006-EC36E9042B06}"/>
              </a:ext>
            </a:extLst>
          </p:cNvPr>
          <p:cNvSpPr txBox="1"/>
          <p:nvPr/>
        </p:nvSpPr>
        <p:spPr>
          <a:xfrm>
            <a:off x="1972799" y="1143707"/>
            <a:ext cx="8162692" cy="404341"/>
          </a:xfrm>
          <a:prstGeom prst="rect">
            <a:avLst/>
          </a:prstGeom>
          <a:noFill/>
        </p:spPr>
        <p:txBody>
          <a:bodyPr wrap="square" lIns="0" bIns="0" rtlCol="0">
            <a:spAutoFit/>
          </a:bodyPr>
          <a:lstStyle/>
          <a:p>
            <a:pPr algn="l">
              <a:lnSpc>
                <a:spcPct val="130000"/>
              </a:lnSpc>
            </a:pPr>
            <a:r>
              <a:rPr lang="en-US" altLang="zh-CN" sz="2000" spc="130" dirty="0" err="1">
                <a:latin typeface="+mj-lt"/>
              </a:rPr>
              <a:t>Tolin</a:t>
            </a:r>
            <a:r>
              <a:rPr lang="en-US" altLang="zh-CN" sz="2000" spc="130" dirty="0">
                <a:latin typeface="+mj-lt"/>
              </a:rPr>
              <a:t> D F. Doing CBT[M]. Guilford Publications, 2024.</a:t>
            </a:r>
            <a:endParaRPr lang="zh-CN" altLang="en-US" sz="2000" spc="130" dirty="0">
              <a:latin typeface="+mj-lt"/>
            </a:endParaRPr>
          </a:p>
        </p:txBody>
      </p:sp>
      <p:grpSp>
        <p:nvGrpSpPr>
          <p:cNvPr id="26" name="组合 25">
            <a:extLst>
              <a:ext uri="{FF2B5EF4-FFF2-40B4-BE49-F238E27FC236}">
                <a16:creationId xmlns:a16="http://schemas.microsoft.com/office/drawing/2014/main" id="{AA2B581C-2F13-9629-B95E-5CC16F235DF8}"/>
              </a:ext>
            </a:extLst>
          </p:cNvPr>
          <p:cNvGrpSpPr/>
          <p:nvPr/>
        </p:nvGrpSpPr>
        <p:grpSpPr>
          <a:xfrm>
            <a:off x="729857" y="2175392"/>
            <a:ext cx="788756" cy="178801"/>
            <a:chOff x="729857" y="2175392"/>
            <a:chExt cx="788756" cy="178801"/>
          </a:xfrm>
        </p:grpSpPr>
        <p:sp>
          <p:nvSpPr>
            <p:cNvPr id="13" name="平行四边形 12">
              <a:extLst>
                <a:ext uri="{FF2B5EF4-FFF2-40B4-BE49-F238E27FC236}">
                  <a16:creationId xmlns:a16="http://schemas.microsoft.com/office/drawing/2014/main" id="{2D91C5E0-7CBB-0B3A-4C84-41BAA9B38417}"/>
                </a:ext>
              </a:extLst>
            </p:cNvPr>
            <p:cNvSpPr/>
            <p:nvPr/>
          </p:nvSpPr>
          <p:spPr>
            <a:xfrm flipH="1">
              <a:off x="729857" y="2175392"/>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EB2607F6-FF07-24F5-6F72-166E40682E1C}"/>
                </a:ext>
              </a:extLst>
            </p:cNvPr>
            <p:cNvSpPr/>
            <p:nvPr/>
          </p:nvSpPr>
          <p:spPr>
            <a:xfrm flipH="1">
              <a:off x="1039023" y="2175393"/>
              <a:ext cx="181622" cy="178800"/>
            </a:xfrm>
            <a:prstGeom prst="parallelogram">
              <a:avLst>
                <a:gd name="adj" fmla="val 8508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935D5273-6BCA-415C-9B10-411591FDAF0C}"/>
                </a:ext>
              </a:extLst>
            </p:cNvPr>
            <p:cNvSpPr/>
            <p:nvPr/>
          </p:nvSpPr>
          <p:spPr>
            <a:xfrm flipH="1">
              <a:off x="1092098" y="2175392"/>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框 32">
            <a:extLst>
              <a:ext uri="{FF2B5EF4-FFF2-40B4-BE49-F238E27FC236}">
                <a16:creationId xmlns:a16="http://schemas.microsoft.com/office/drawing/2014/main" id="{3D7CED2D-7FE0-3494-E40F-2E8062FBC16E}"/>
              </a:ext>
            </a:extLst>
          </p:cNvPr>
          <p:cNvSpPr txBox="1"/>
          <p:nvPr/>
        </p:nvSpPr>
        <p:spPr>
          <a:xfrm>
            <a:off x="512482" y="1765443"/>
            <a:ext cx="1320800" cy="665375"/>
          </a:xfrm>
          <a:prstGeom prst="rect">
            <a:avLst/>
          </a:prstGeom>
          <a:noFill/>
        </p:spPr>
        <p:txBody>
          <a:bodyPr wrap="square" lIns="0" rtlCol="0">
            <a:spAutoFit/>
          </a:bodyPr>
          <a:lstStyle/>
          <a:p>
            <a:pPr algn="ctr">
              <a:lnSpc>
                <a:spcPct val="130000"/>
              </a:lnSpc>
            </a:pPr>
            <a:r>
              <a:rPr lang="en-US" altLang="zh-CN" sz="3200" spc="130" dirty="0">
                <a:solidFill>
                  <a:schemeClr val="accent1"/>
                </a:solidFill>
                <a:latin typeface="+mj-lt"/>
              </a:rPr>
              <a:t>2</a:t>
            </a:r>
            <a:endParaRPr lang="zh-CN" altLang="en-US" sz="3200" spc="130" dirty="0">
              <a:solidFill>
                <a:schemeClr val="accent1"/>
              </a:solidFill>
              <a:latin typeface="+mj-lt"/>
            </a:endParaRPr>
          </a:p>
        </p:txBody>
      </p:sp>
      <p:cxnSp>
        <p:nvCxnSpPr>
          <p:cNvPr id="40" name="直接连接符 39">
            <a:extLst>
              <a:ext uri="{FF2B5EF4-FFF2-40B4-BE49-F238E27FC236}">
                <a16:creationId xmlns:a16="http://schemas.microsoft.com/office/drawing/2014/main" id="{1044E920-6898-6251-1D78-F7B57520222C}"/>
              </a:ext>
            </a:extLst>
          </p:cNvPr>
          <p:cNvCxnSpPr>
            <a:cxnSpLocks/>
          </p:cNvCxnSpPr>
          <p:nvPr/>
        </p:nvCxnSpPr>
        <p:spPr>
          <a:xfrm>
            <a:off x="1972801" y="2354192"/>
            <a:ext cx="95472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FC3FD3F5-27E5-71DA-F1CD-5F9F9E8F0BC2}"/>
              </a:ext>
            </a:extLst>
          </p:cNvPr>
          <p:cNvSpPr/>
          <p:nvPr/>
        </p:nvSpPr>
        <p:spPr>
          <a:xfrm>
            <a:off x="11141172" y="2325613"/>
            <a:ext cx="380108" cy="28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a:extLst>
              <a:ext uri="{FF2B5EF4-FFF2-40B4-BE49-F238E27FC236}">
                <a16:creationId xmlns:a16="http://schemas.microsoft.com/office/drawing/2014/main" id="{DECDAB1C-9FD1-703C-5A7A-4A829A7D52FE}"/>
              </a:ext>
            </a:extLst>
          </p:cNvPr>
          <p:cNvSpPr txBox="1"/>
          <p:nvPr/>
        </p:nvSpPr>
        <p:spPr>
          <a:xfrm>
            <a:off x="1972799" y="1879230"/>
            <a:ext cx="9457193" cy="404341"/>
          </a:xfrm>
          <a:prstGeom prst="rect">
            <a:avLst/>
          </a:prstGeom>
          <a:noFill/>
        </p:spPr>
        <p:txBody>
          <a:bodyPr wrap="square" lIns="0" bIns="0" rtlCol="0">
            <a:spAutoFit/>
          </a:bodyPr>
          <a:lstStyle/>
          <a:p>
            <a:pPr algn="l">
              <a:lnSpc>
                <a:spcPct val="130000"/>
              </a:lnSpc>
            </a:pPr>
            <a:r>
              <a:rPr lang="en-US" altLang="zh-CN" sz="2000" spc="130" dirty="0">
                <a:latin typeface="+mj-lt"/>
              </a:rPr>
              <a:t>Buhler C. American Psychologist, 1971, 26(4): 378.</a:t>
            </a:r>
            <a:endParaRPr lang="zh-CN" altLang="en-US" sz="2000" spc="130" dirty="0">
              <a:latin typeface="+mj-lt"/>
            </a:endParaRPr>
          </a:p>
        </p:txBody>
      </p:sp>
      <p:grpSp>
        <p:nvGrpSpPr>
          <p:cNvPr id="25" name="组合 24">
            <a:extLst>
              <a:ext uri="{FF2B5EF4-FFF2-40B4-BE49-F238E27FC236}">
                <a16:creationId xmlns:a16="http://schemas.microsoft.com/office/drawing/2014/main" id="{D4B15C8E-95C2-89BA-069E-57517BEBD227}"/>
              </a:ext>
            </a:extLst>
          </p:cNvPr>
          <p:cNvGrpSpPr/>
          <p:nvPr/>
        </p:nvGrpSpPr>
        <p:grpSpPr>
          <a:xfrm>
            <a:off x="729858" y="2823431"/>
            <a:ext cx="788756" cy="178801"/>
            <a:chOff x="729858" y="2823431"/>
            <a:chExt cx="788756" cy="178801"/>
          </a:xfrm>
        </p:grpSpPr>
        <p:sp>
          <p:nvSpPr>
            <p:cNvPr id="17" name="平行四边形 16">
              <a:extLst>
                <a:ext uri="{FF2B5EF4-FFF2-40B4-BE49-F238E27FC236}">
                  <a16:creationId xmlns:a16="http://schemas.microsoft.com/office/drawing/2014/main" id="{FC04BE08-24A4-EEF7-C2E9-790578B33130}"/>
                </a:ext>
              </a:extLst>
            </p:cNvPr>
            <p:cNvSpPr/>
            <p:nvPr/>
          </p:nvSpPr>
          <p:spPr>
            <a:xfrm flipH="1">
              <a:off x="729858" y="2823431"/>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5242599C-F78D-3F38-4C26-47BBBBC57864}"/>
                </a:ext>
              </a:extLst>
            </p:cNvPr>
            <p:cNvSpPr/>
            <p:nvPr/>
          </p:nvSpPr>
          <p:spPr>
            <a:xfrm flipH="1">
              <a:off x="1039024" y="2823432"/>
              <a:ext cx="181622" cy="178800"/>
            </a:xfrm>
            <a:prstGeom prst="parallelogram">
              <a:avLst>
                <a:gd name="adj" fmla="val 8508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50373695-C890-BA01-2E46-1D91B50731C9}"/>
                </a:ext>
              </a:extLst>
            </p:cNvPr>
            <p:cNvSpPr/>
            <p:nvPr/>
          </p:nvSpPr>
          <p:spPr>
            <a:xfrm flipH="1">
              <a:off x="1092099" y="2823431"/>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33">
            <a:extLst>
              <a:ext uri="{FF2B5EF4-FFF2-40B4-BE49-F238E27FC236}">
                <a16:creationId xmlns:a16="http://schemas.microsoft.com/office/drawing/2014/main" id="{97D5920C-8996-D31F-3A55-345E9BD8AB3D}"/>
              </a:ext>
            </a:extLst>
          </p:cNvPr>
          <p:cNvSpPr txBox="1"/>
          <p:nvPr/>
        </p:nvSpPr>
        <p:spPr>
          <a:xfrm>
            <a:off x="512483" y="2396173"/>
            <a:ext cx="1320800" cy="665375"/>
          </a:xfrm>
          <a:prstGeom prst="rect">
            <a:avLst/>
          </a:prstGeom>
          <a:noFill/>
        </p:spPr>
        <p:txBody>
          <a:bodyPr wrap="square" lIns="0" rtlCol="0">
            <a:spAutoFit/>
          </a:bodyPr>
          <a:lstStyle/>
          <a:p>
            <a:pPr algn="ctr">
              <a:lnSpc>
                <a:spcPct val="130000"/>
              </a:lnSpc>
            </a:pPr>
            <a:r>
              <a:rPr lang="en-US" altLang="zh-CN" sz="3200" spc="130" dirty="0">
                <a:solidFill>
                  <a:schemeClr val="accent1"/>
                </a:solidFill>
                <a:latin typeface="+mj-lt"/>
              </a:rPr>
              <a:t>3</a:t>
            </a:r>
            <a:endParaRPr lang="zh-CN" altLang="en-US" sz="3200" spc="130" dirty="0">
              <a:solidFill>
                <a:schemeClr val="accent1"/>
              </a:solidFill>
              <a:latin typeface="+mj-lt"/>
            </a:endParaRPr>
          </a:p>
        </p:txBody>
      </p:sp>
      <p:cxnSp>
        <p:nvCxnSpPr>
          <p:cNvPr id="41" name="直接连接符 40">
            <a:extLst>
              <a:ext uri="{FF2B5EF4-FFF2-40B4-BE49-F238E27FC236}">
                <a16:creationId xmlns:a16="http://schemas.microsoft.com/office/drawing/2014/main" id="{76EA89F7-10CA-9796-F635-4FCA49C3A2C7}"/>
              </a:ext>
            </a:extLst>
          </p:cNvPr>
          <p:cNvCxnSpPr>
            <a:cxnSpLocks/>
          </p:cNvCxnSpPr>
          <p:nvPr/>
        </p:nvCxnSpPr>
        <p:spPr>
          <a:xfrm>
            <a:off x="1972802" y="3002231"/>
            <a:ext cx="95472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矩形 84">
            <a:extLst>
              <a:ext uri="{FF2B5EF4-FFF2-40B4-BE49-F238E27FC236}">
                <a16:creationId xmlns:a16="http://schemas.microsoft.com/office/drawing/2014/main" id="{BA382E72-71D6-8A34-6B3B-A9E0937C4C68}"/>
              </a:ext>
            </a:extLst>
          </p:cNvPr>
          <p:cNvSpPr/>
          <p:nvPr/>
        </p:nvSpPr>
        <p:spPr>
          <a:xfrm>
            <a:off x="11141172" y="2973780"/>
            <a:ext cx="380108" cy="28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id="{AAB1D989-196D-8A8A-6685-AA032B043609}"/>
              </a:ext>
            </a:extLst>
          </p:cNvPr>
          <p:cNvSpPr txBox="1"/>
          <p:nvPr/>
        </p:nvSpPr>
        <p:spPr>
          <a:xfrm>
            <a:off x="1972800" y="2534032"/>
            <a:ext cx="9546097" cy="404341"/>
          </a:xfrm>
          <a:prstGeom prst="rect">
            <a:avLst/>
          </a:prstGeom>
          <a:noFill/>
        </p:spPr>
        <p:txBody>
          <a:bodyPr wrap="square" lIns="0" bIns="0" rtlCol="0">
            <a:spAutoFit/>
          </a:bodyPr>
          <a:lstStyle/>
          <a:p>
            <a:pPr algn="l">
              <a:lnSpc>
                <a:spcPct val="130000"/>
              </a:lnSpc>
            </a:pPr>
            <a:r>
              <a:rPr lang="en-US" altLang="zh-CN" sz="2000" spc="130" dirty="0">
                <a:latin typeface="+mj-lt"/>
              </a:rPr>
              <a:t>Rogers C. Client centered therapy (new ed)[M]. Hachette UK, 2012.</a:t>
            </a:r>
            <a:endParaRPr lang="zh-CN" altLang="en-US" sz="2000" spc="130" dirty="0">
              <a:latin typeface="+mj-lt"/>
            </a:endParaRPr>
          </a:p>
        </p:txBody>
      </p:sp>
      <p:grpSp>
        <p:nvGrpSpPr>
          <p:cNvPr id="24" name="组合 23">
            <a:extLst>
              <a:ext uri="{FF2B5EF4-FFF2-40B4-BE49-F238E27FC236}">
                <a16:creationId xmlns:a16="http://schemas.microsoft.com/office/drawing/2014/main" id="{6BDD435C-430D-08A3-7A5E-DB92113F2FD8}"/>
              </a:ext>
            </a:extLst>
          </p:cNvPr>
          <p:cNvGrpSpPr/>
          <p:nvPr/>
        </p:nvGrpSpPr>
        <p:grpSpPr>
          <a:xfrm>
            <a:off x="729857" y="3456896"/>
            <a:ext cx="788756" cy="178801"/>
            <a:chOff x="729857" y="3456896"/>
            <a:chExt cx="788756" cy="178801"/>
          </a:xfrm>
        </p:grpSpPr>
        <p:sp>
          <p:nvSpPr>
            <p:cNvPr id="21" name="平行四边形 20">
              <a:extLst>
                <a:ext uri="{FF2B5EF4-FFF2-40B4-BE49-F238E27FC236}">
                  <a16:creationId xmlns:a16="http://schemas.microsoft.com/office/drawing/2014/main" id="{C4FD8A24-C288-3813-87C9-B6C39D7B9BDD}"/>
                </a:ext>
              </a:extLst>
            </p:cNvPr>
            <p:cNvSpPr/>
            <p:nvPr/>
          </p:nvSpPr>
          <p:spPr>
            <a:xfrm flipH="1">
              <a:off x="729857" y="3456896"/>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平行四边形 21">
              <a:extLst>
                <a:ext uri="{FF2B5EF4-FFF2-40B4-BE49-F238E27FC236}">
                  <a16:creationId xmlns:a16="http://schemas.microsoft.com/office/drawing/2014/main" id="{3D61FC28-975F-F32F-82DC-BF4C4F0F27D4}"/>
                </a:ext>
              </a:extLst>
            </p:cNvPr>
            <p:cNvSpPr/>
            <p:nvPr/>
          </p:nvSpPr>
          <p:spPr>
            <a:xfrm flipH="1">
              <a:off x="1039023" y="3456897"/>
              <a:ext cx="181622" cy="178800"/>
            </a:xfrm>
            <a:prstGeom prst="parallelogram">
              <a:avLst>
                <a:gd name="adj" fmla="val 8508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a:extLst>
                <a:ext uri="{FF2B5EF4-FFF2-40B4-BE49-F238E27FC236}">
                  <a16:creationId xmlns:a16="http://schemas.microsoft.com/office/drawing/2014/main" id="{5772C585-E793-B397-CCCA-AAEABAAB91B5}"/>
                </a:ext>
              </a:extLst>
            </p:cNvPr>
            <p:cNvSpPr/>
            <p:nvPr/>
          </p:nvSpPr>
          <p:spPr>
            <a:xfrm flipH="1">
              <a:off x="1092098" y="3456896"/>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a:extLst>
              <a:ext uri="{FF2B5EF4-FFF2-40B4-BE49-F238E27FC236}">
                <a16:creationId xmlns:a16="http://schemas.microsoft.com/office/drawing/2014/main" id="{06246539-467C-D703-C590-8FDC2DD80AAF}"/>
              </a:ext>
            </a:extLst>
          </p:cNvPr>
          <p:cNvSpPr txBox="1"/>
          <p:nvPr/>
        </p:nvSpPr>
        <p:spPr>
          <a:xfrm>
            <a:off x="512482" y="3026903"/>
            <a:ext cx="1320800" cy="665375"/>
          </a:xfrm>
          <a:prstGeom prst="rect">
            <a:avLst/>
          </a:prstGeom>
          <a:noFill/>
        </p:spPr>
        <p:txBody>
          <a:bodyPr wrap="square" lIns="0" rtlCol="0">
            <a:spAutoFit/>
          </a:bodyPr>
          <a:lstStyle/>
          <a:p>
            <a:pPr algn="ctr">
              <a:lnSpc>
                <a:spcPct val="130000"/>
              </a:lnSpc>
            </a:pPr>
            <a:r>
              <a:rPr lang="en-US" altLang="zh-CN" sz="3200" spc="130" dirty="0">
                <a:solidFill>
                  <a:schemeClr val="accent1"/>
                </a:solidFill>
                <a:latin typeface="+mj-lt"/>
              </a:rPr>
              <a:t>4</a:t>
            </a:r>
            <a:endParaRPr lang="zh-CN" altLang="en-US" sz="3200" spc="130" dirty="0">
              <a:solidFill>
                <a:schemeClr val="accent1"/>
              </a:solidFill>
              <a:latin typeface="+mj-lt"/>
            </a:endParaRPr>
          </a:p>
        </p:txBody>
      </p:sp>
      <p:cxnSp>
        <p:nvCxnSpPr>
          <p:cNvPr id="42" name="直接连接符 41">
            <a:extLst>
              <a:ext uri="{FF2B5EF4-FFF2-40B4-BE49-F238E27FC236}">
                <a16:creationId xmlns:a16="http://schemas.microsoft.com/office/drawing/2014/main" id="{EDB3197B-7A60-E753-8BE9-FBCB85C42660}"/>
              </a:ext>
            </a:extLst>
          </p:cNvPr>
          <p:cNvCxnSpPr>
            <a:cxnSpLocks/>
          </p:cNvCxnSpPr>
          <p:nvPr/>
        </p:nvCxnSpPr>
        <p:spPr>
          <a:xfrm>
            <a:off x="1972801" y="3635696"/>
            <a:ext cx="95472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6" name="矩形 85">
            <a:extLst>
              <a:ext uri="{FF2B5EF4-FFF2-40B4-BE49-F238E27FC236}">
                <a16:creationId xmlns:a16="http://schemas.microsoft.com/office/drawing/2014/main" id="{0B7E51D3-5335-2AF3-AA65-F1EFE39DC85A}"/>
              </a:ext>
            </a:extLst>
          </p:cNvPr>
          <p:cNvSpPr/>
          <p:nvPr/>
        </p:nvSpPr>
        <p:spPr>
          <a:xfrm>
            <a:off x="11141172" y="3604335"/>
            <a:ext cx="380108" cy="28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a:extLst>
              <a:ext uri="{FF2B5EF4-FFF2-40B4-BE49-F238E27FC236}">
                <a16:creationId xmlns:a16="http://schemas.microsoft.com/office/drawing/2014/main" id="{9507F1DF-96CF-AD98-BB3D-E120F21FEF5C}"/>
              </a:ext>
            </a:extLst>
          </p:cNvPr>
          <p:cNvSpPr txBox="1"/>
          <p:nvPr/>
        </p:nvSpPr>
        <p:spPr>
          <a:xfrm>
            <a:off x="1972799" y="3166097"/>
            <a:ext cx="9546099" cy="404341"/>
          </a:xfrm>
          <a:prstGeom prst="rect">
            <a:avLst/>
          </a:prstGeom>
          <a:noFill/>
        </p:spPr>
        <p:txBody>
          <a:bodyPr wrap="square" lIns="0" bIns="0" rtlCol="0">
            <a:spAutoFit/>
          </a:bodyPr>
          <a:lstStyle/>
          <a:p>
            <a:pPr algn="l">
              <a:lnSpc>
                <a:spcPct val="130000"/>
              </a:lnSpc>
            </a:pPr>
            <a:r>
              <a:rPr lang="en-US" altLang="zh-CN" sz="2000" spc="130" dirty="0">
                <a:latin typeface="+mj-lt"/>
              </a:rPr>
              <a:t>Block H D. Reviews of Modern Physics, 1962, 34(1): 123.</a:t>
            </a:r>
            <a:endParaRPr lang="zh-CN" altLang="en-US" sz="2000" spc="130" dirty="0">
              <a:latin typeface="+mj-lt"/>
            </a:endParaRPr>
          </a:p>
        </p:txBody>
      </p:sp>
      <p:grpSp>
        <p:nvGrpSpPr>
          <p:cNvPr id="4" name="组合 3">
            <a:extLst>
              <a:ext uri="{FF2B5EF4-FFF2-40B4-BE49-F238E27FC236}">
                <a16:creationId xmlns:a16="http://schemas.microsoft.com/office/drawing/2014/main" id="{353B015B-98F7-4439-8179-3CC578E82EA2}"/>
              </a:ext>
            </a:extLst>
          </p:cNvPr>
          <p:cNvGrpSpPr/>
          <p:nvPr/>
        </p:nvGrpSpPr>
        <p:grpSpPr>
          <a:xfrm>
            <a:off x="729857" y="5959772"/>
            <a:ext cx="788756" cy="178801"/>
            <a:chOff x="729857" y="5959772"/>
            <a:chExt cx="788756" cy="178801"/>
          </a:xfrm>
        </p:grpSpPr>
        <p:sp>
          <p:nvSpPr>
            <p:cNvPr id="49" name="平行四边形 48">
              <a:extLst>
                <a:ext uri="{FF2B5EF4-FFF2-40B4-BE49-F238E27FC236}">
                  <a16:creationId xmlns:a16="http://schemas.microsoft.com/office/drawing/2014/main" id="{3CADCB52-6C20-93CF-E5F3-1AA2FA2592A7}"/>
                </a:ext>
              </a:extLst>
            </p:cNvPr>
            <p:cNvSpPr/>
            <p:nvPr/>
          </p:nvSpPr>
          <p:spPr>
            <a:xfrm flipH="1">
              <a:off x="729857" y="5959772"/>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a:extLst>
                <a:ext uri="{FF2B5EF4-FFF2-40B4-BE49-F238E27FC236}">
                  <a16:creationId xmlns:a16="http://schemas.microsoft.com/office/drawing/2014/main" id="{2853E33B-3D9B-73C3-4F6B-586714E3C013}"/>
                </a:ext>
              </a:extLst>
            </p:cNvPr>
            <p:cNvSpPr/>
            <p:nvPr/>
          </p:nvSpPr>
          <p:spPr>
            <a:xfrm flipH="1">
              <a:off x="1039023" y="5959773"/>
              <a:ext cx="181622" cy="178800"/>
            </a:xfrm>
            <a:prstGeom prst="parallelogram">
              <a:avLst>
                <a:gd name="adj" fmla="val 8508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a:extLst>
                <a:ext uri="{FF2B5EF4-FFF2-40B4-BE49-F238E27FC236}">
                  <a16:creationId xmlns:a16="http://schemas.microsoft.com/office/drawing/2014/main" id="{CDFC6FF2-E9D0-A3B1-2BCB-340C0716DBBB}"/>
                </a:ext>
              </a:extLst>
            </p:cNvPr>
            <p:cNvSpPr/>
            <p:nvPr/>
          </p:nvSpPr>
          <p:spPr>
            <a:xfrm flipH="1">
              <a:off x="1092098" y="5959772"/>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a:extLst>
              <a:ext uri="{FF2B5EF4-FFF2-40B4-BE49-F238E27FC236}">
                <a16:creationId xmlns:a16="http://schemas.microsoft.com/office/drawing/2014/main" id="{1C0A166B-F587-E0B1-6811-B39F3767D3E1}"/>
              </a:ext>
            </a:extLst>
          </p:cNvPr>
          <p:cNvSpPr txBox="1"/>
          <p:nvPr/>
        </p:nvSpPr>
        <p:spPr>
          <a:xfrm>
            <a:off x="512483" y="5549823"/>
            <a:ext cx="1320800" cy="665375"/>
          </a:xfrm>
          <a:prstGeom prst="rect">
            <a:avLst/>
          </a:prstGeom>
          <a:noFill/>
        </p:spPr>
        <p:txBody>
          <a:bodyPr wrap="square" lIns="0" rtlCol="0">
            <a:spAutoFit/>
          </a:bodyPr>
          <a:lstStyle/>
          <a:p>
            <a:pPr algn="ctr">
              <a:lnSpc>
                <a:spcPct val="130000"/>
              </a:lnSpc>
            </a:pPr>
            <a:r>
              <a:rPr lang="en-US" altLang="zh-CN" sz="3200" spc="130" dirty="0">
                <a:solidFill>
                  <a:schemeClr val="accent1"/>
                </a:solidFill>
                <a:latin typeface="+mj-lt"/>
              </a:rPr>
              <a:t>8</a:t>
            </a:r>
            <a:endParaRPr lang="zh-CN" altLang="en-US" sz="3200" spc="130" dirty="0">
              <a:solidFill>
                <a:schemeClr val="accent1"/>
              </a:solidFill>
              <a:latin typeface="+mj-lt"/>
            </a:endParaRPr>
          </a:p>
        </p:txBody>
      </p:sp>
      <p:cxnSp>
        <p:nvCxnSpPr>
          <p:cNvPr id="46" name="直接连接符 45">
            <a:extLst>
              <a:ext uri="{FF2B5EF4-FFF2-40B4-BE49-F238E27FC236}">
                <a16:creationId xmlns:a16="http://schemas.microsoft.com/office/drawing/2014/main" id="{CDF539C0-EF7A-F252-4351-793537DB08C5}"/>
              </a:ext>
            </a:extLst>
          </p:cNvPr>
          <p:cNvCxnSpPr>
            <a:cxnSpLocks/>
          </p:cNvCxnSpPr>
          <p:nvPr/>
        </p:nvCxnSpPr>
        <p:spPr>
          <a:xfrm>
            <a:off x="1972801" y="6138572"/>
            <a:ext cx="95472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60658BAA-91EE-9BE1-5D85-71C7A4A59001}"/>
              </a:ext>
            </a:extLst>
          </p:cNvPr>
          <p:cNvSpPr/>
          <p:nvPr/>
        </p:nvSpPr>
        <p:spPr>
          <a:xfrm>
            <a:off x="11141172" y="6109993"/>
            <a:ext cx="380108" cy="28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B3AB0CC1-BA24-29FC-9C0C-F9E863E087C9}"/>
              </a:ext>
            </a:extLst>
          </p:cNvPr>
          <p:cNvSpPr txBox="1"/>
          <p:nvPr/>
        </p:nvSpPr>
        <p:spPr>
          <a:xfrm>
            <a:off x="1972800" y="5655444"/>
            <a:ext cx="9546100" cy="404341"/>
          </a:xfrm>
          <a:prstGeom prst="rect">
            <a:avLst/>
          </a:prstGeom>
          <a:noFill/>
        </p:spPr>
        <p:txBody>
          <a:bodyPr wrap="square" lIns="0" bIns="0" rtlCol="0">
            <a:spAutoFit/>
          </a:bodyPr>
          <a:lstStyle/>
          <a:p>
            <a:pPr algn="l">
              <a:lnSpc>
                <a:spcPct val="130000"/>
              </a:lnSpc>
            </a:pPr>
            <a:r>
              <a:rPr lang="en-US" altLang="zh-CN" sz="2000" spc="130" dirty="0">
                <a:latin typeface="+mj-lt"/>
              </a:rPr>
              <a:t>Yu Y. et al. Neural computation, 2019, 31(7): 1235-1270.</a:t>
            </a:r>
            <a:endParaRPr lang="zh-CN" altLang="en-US" sz="2000" spc="130" dirty="0">
              <a:latin typeface="+mj-lt"/>
            </a:endParaRPr>
          </a:p>
        </p:txBody>
      </p:sp>
      <p:grpSp>
        <p:nvGrpSpPr>
          <p:cNvPr id="5" name="组合 4">
            <a:extLst>
              <a:ext uri="{FF2B5EF4-FFF2-40B4-BE49-F238E27FC236}">
                <a16:creationId xmlns:a16="http://schemas.microsoft.com/office/drawing/2014/main" id="{0B15AFBF-55A3-4986-BB0A-E165E321A1FA}"/>
              </a:ext>
            </a:extLst>
          </p:cNvPr>
          <p:cNvGrpSpPr/>
          <p:nvPr/>
        </p:nvGrpSpPr>
        <p:grpSpPr>
          <a:xfrm>
            <a:off x="729858" y="5346350"/>
            <a:ext cx="788756" cy="178801"/>
            <a:chOff x="729858" y="5346350"/>
            <a:chExt cx="788756" cy="178801"/>
          </a:xfrm>
        </p:grpSpPr>
        <p:sp>
          <p:nvSpPr>
            <p:cNvPr id="53" name="平行四边形 52">
              <a:extLst>
                <a:ext uri="{FF2B5EF4-FFF2-40B4-BE49-F238E27FC236}">
                  <a16:creationId xmlns:a16="http://schemas.microsoft.com/office/drawing/2014/main" id="{F3DFA791-94EB-0ADE-6F9E-72FB818B5ABF}"/>
                </a:ext>
              </a:extLst>
            </p:cNvPr>
            <p:cNvSpPr/>
            <p:nvPr/>
          </p:nvSpPr>
          <p:spPr>
            <a:xfrm flipH="1">
              <a:off x="729858" y="5346350"/>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行四边形 53">
              <a:extLst>
                <a:ext uri="{FF2B5EF4-FFF2-40B4-BE49-F238E27FC236}">
                  <a16:creationId xmlns:a16="http://schemas.microsoft.com/office/drawing/2014/main" id="{459D5104-325F-8E44-7991-D762CBD641A9}"/>
                </a:ext>
              </a:extLst>
            </p:cNvPr>
            <p:cNvSpPr/>
            <p:nvPr/>
          </p:nvSpPr>
          <p:spPr>
            <a:xfrm flipH="1">
              <a:off x="1039024" y="5346351"/>
              <a:ext cx="181622" cy="178800"/>
            </a:xfrm>
            <a:prstGeom prst="parallelogram">
              <a:avLst>
                <a:gd name="adj" fmla="val 8508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平行四边形 54">
              <a:extLst>
                <a:ext uri="{FF2B5EF4-FFF2-40B4-BE49-F238E27FC236}">
                  <a16:creationId xmlns:a16="http://schemas.microsoft.com/office/drawing/2014/main" id="{72DD1758-4D58-5EE1-0CC5-8F26AC7DC799}"/>
                </a:ext>
              </a:extLst>
            </p:cNvPr>
            <p:cNvSpPr/>
            <p:nvPr/>
          </p:nvSpPr>
          <p:spPr>
            <a:xfrm flipH="1">
              <a:off x="1092099" y="5346350"/>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6" name="直接连接符 55">
            <a:extLst>
              <a:ext uri="{FF2B5EF4-FFF2-40B4-BE49-F238E27FC236}">
                <a16:creationId xmlns:a16="http://schemas.microsoft.com/office/drawing/2014/main" id="{D7000DCD-49D1-F531-9A57-CBD5CED7240C}"/>
              </a:ext>
            </a:extLst>
          </p:cNvPr>
          <p:cNvCxnSpPr>
            <a:cxnSpLocks/>
          </p:cNvCxnSpPr>
          <p:nvPr/>
        </p:nvCxnSpPr>
        <p:spPr>
          <a:xfrm>
            <a:off x="1972801" y="5525150"/>
            <a:ext cx="95472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55F3B8F9-1D25-0038-4FEE-6DB917AE525C}"/>
              </a:ext>
            </a:extLst>
          </p:cNvPr>
          <p:cNvSpPr/>
          <p:nvPr/>
        </p:nvSpPr>
        <p:spPr>
          <a:xfrm>
            <a:off x="11141172" y="5499481"/>
            <a:ext cx="380108" cy="28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25A7BA19-FEA4-44B8-C32C-8F4360041686}"/>
              </a:ext>
            </a:extLst>
          </p:cNvPr>
          <p:cNvSpPr txBox="1"/>
          <p:nvPr/>
        </p:nvSpPr>
        <p:spPr>
          <a:xfrm>
            <a:off x="1972801" y="5035802"/>
            <a:ext cx="9546096" cy="404341"/>
          </a:xfrm>
          <a:prstGeom prst="rect">
            <a:avLst/>
          </a:prstGeom>
          <a:noFill/>
        </p:spPr>
        <p:txBody>
          <a:bodyPr wrap="square" lIns="0" bIns="0" rtlCol="0">
            <a:spAutoFit/>
          </a:bodyPr>
          <a:lstStyle/>
          <a:p>
            <a:pPr algn="l">
              <a:lnSpc>
                <a:spcPct val="130000"/>
              </a:lnSpc>
            </a:pPr>
            <a:r>
              <a:rPr lang="en-US" altLang="zh-CN" sz="2000" spc="130" dirty="0" err="1">
                <a:latin typeface="+mj-lt"/>
              </a:rPr>
              <a:t>O'shea</a:t>
            </a:r>
            <a:r>
              <a:rPr lang="en-US" altLang="zh-CN" sz="2000" spc="130" dirty="0">
                <a:latin typeface="+mj-lt"/>
              </a:rPr>
              <a:t> K. et al. </a:t>
            </a:r>
            <a:r>
              <a:rPr lang="en-US" altLang="zh-CN" sz="2000" spc="130" dirty="0" err="1">
                <a:latin typeface="+mj-lt"/>
              </a:rPr>
              <a:t>arXiv</a:t>
            </a:r>
            <a:r>
              <a:rPr lang="en-US" altLang="zh-CN" sz="2000" spc="130" dirty="0">
                <a:latin typeface="+mj-lt"/>
              </a:rPr>
              <a:t> preprint arXiv:1511.08458, 2015.</a:t>
            </a:r>
            <a:endParaRPr lang="zh-CN" altLang="en-US" sz="2000" spc="130" dirty="0">
              <a:latin typeface="+mj-lt"/>
            </a:endParaRPr>
          </a:p>
        </p:txBody>
      </p:sp>
      <p:sp>
        <p:nvSpPr>
          <p:cNvPr id="59" name="文本框 58">
            <a:extLst>
              <a:ext uri="{FF2B5EF4-FFF2-40B4-BE49-F238E27FC236}">
                <a16:creationId xmlns:a16="http://schemas.microsoft.com/office/drawing/2014/main" id="{B1A14B14-D2C3-1995-D591-4213C271366B}"/>
              </a:ext>
            </a:extLst>
          </p:cNvPr>
          <p:cNvSpPr txBox="1"/>
          <p:nvPr/>
        </p:nvSpPr>
        <p:spPr>
          <a:xfrm>
            <a:off x="512483" y="4919093"/>
            <a:ext cx="1320800" cy="665375"/>
          </a:xfrm>
          <a:prstGeom prst="rect">
            <a:avLst/>
          </a:prstGeom>
          <a:noFill/>
        </p:spPr>
        <p:txBody>
          <a:bodyPr wrap="square" lIns="0" rtlCol="0">
            <a:spAutoFit/>
          </a:bodyPr>
          <a:lstStyle/>
          <a:p>
            <a:pPr algn="ctr">
              <a:lnSpc>
                <a:spcPct val="130000"/>
              </a:lnSpc>
            </a:pPr>
            <a:r>
              <a:rPr lang="en-US" altLang="zh-CN" sz="3200" spc="130" dirty="0">
                <a:solidFill>
                  <a:schemeClr val="accent1"/>
                </a:solidFill>
                <a:latin typeface="+mj-lt"/>
              </a:rPr>
              <a:t>7</a:t>
            </a:r>
            <a:endParaRPr lang="zh-CN" altLang="en-US" sz="3200" spc="130" dirty="0">
              <a:solidFill>
                <a:schemeClr val="accent1"/>
              </a:solidFill>
              <a:latin typeface="+mj-lt"/>
            </a:endParaRPr>
          </a:p>
        </p:txBody>
      </p:sp>
      <p:grpSp>
        <p:nvGrpSpPr>
          <p:cNvPr id="11" name="组合 10">
            <a:extLst>
              <a:ext uri="{FF2B5EF4-FFF2-40B4-BE49-F238E27FC236}">
                <a16:creationId xmlns:a16="http://schemas.microsoft.com/office/drawing/2014/main" id="{0471901E-7E01-9039-F9EE-0E03287A6B1A}"/>
              </a:ext>
            </a:extLst>
          </p:cNvPr>
          <p:cNvGrpSpPr/>
          <p:nvPr/>
        </p:nvGrpSpPr>
        <p:grpSpPr>
          <a:xfrm>
            <a:off x="729858" y="4087674"/>
            <a:ext cx="788756" cy="178801"/>
            <a:chOff x="729858" y="4087674"/>
            <a:chExt cx="788756" cy="178801"/>
          </a:xfrm>
        </p:grpSpPr>
        <p:sp>
          <p:nvSpPr>
            <p:cNvPr id="66" name="平行四边形 65">
              <a:extLst>
                <a:ext uri="{FF2B5EF4-FFF2-40B4-BE49-F238E27FC236}">
                  <a16:creationId xmlns:a16="http://schemas.microsoft.com/office/drawing/2014/main" id="{34B09F5C-CDB5-FDCE-125D-1264BB84E101}"/>
                </a:ext>
              </a:extLst>
            </p:cNvPr>
            <p:cNvSpPr/>
            <p:nvPr/>
          </p:nvSpPr>
          <p:spPr>
            <a:xfrm flipH="1">
              <a:off x="729858" y="4087674"/>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平行四边形 66">
              <a:extLst>
                <a:ext uri="{FF2B5EF4-FFF2-40B4-BE49-F238E27FC236}">
                  <a16:creationId xmlns:a16="http://schemas.microsoft.com/office/drawing/2014/main" id="{4BFE9993-1FDD-7339-5FFE-58FAB972E6FE}"/>
                </a:ext>
              </a:extLst>
            </p:cNvPr>
            <p:cNvSpPr/>
            <p:nvPr/>
          </p:nvSpPr>
          <p:spPr>
            <a:xfrm flipH="1">
              <a:off x="1039024" y="4087675"/>
              <a:ext cx="181622" cy="178800"/>
            </a:xfrm>
            <a:prstGeom prst="parallelogram">
              <a:avLst>
                <a:gd name="adj" fmla="val 8508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平行四边形 67">
              <a:extLst>
                <a:ext uri="{FF2B5EF4-FFF2-40B4-BE49-F238E27FC236}">
                  <a16:creationId xmlns:a16="http://schemas.microsoft.com/office/drawing/2014/main" id="{B6E88AE1-AA87-9B33-2B53-B2EF211AB62B}"/>
                </a:ext>
              </a:extLst>
            </p:cNvPr>
            <p:cNvSpPr/>
            <p:nvPr/>
          </p:nvSpPr>
          <p:spPr>
            <a:xfrm flipH="1">
              <a:off x="1092099" y="4087674"/>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文本框 61">
            <a:extLst>
              <a:ext uri="{FF2B5EF4-FFF2-40B4-BE49-F238E27FC236}">
                <a16:creationId xmlns:a16="http://schemas.microsoft.com/office/drawing/2014/main" id="{BCE14684-34E2-2222-6935-2A950255AC79}"/>
              </a:ext>
            </a:extLst>
          </p:cNvPr>
          <p:cNvSpPr txBox="1"/>
          <p:nvPr/>
        </p:nvSpPr>
        <p:spPr>
          <a:xfrm>
            <a:off x="512483" y="3657633"/>
            <a:ext cx="1320800" cy="665375"/>
          </a:xfrm>
          <a:prstGeom prst="rect">
            <a:avLst/>
          </a:prstGeom>
          <a:noFill/>
        </p:spPr>
        <p:txBody>
          <a:bodyPr wrap="square" lIns="0" rtlCol="0">
            <a:spAutoFit/>
          </a:bodyPr>
          <a:lstStyle/>
          <a:p>
            <a:pPr algn="ctr">
              <a:lnSpc>
                <a:spcPct val="130000"/>
              </a:lnSpc>
            </a:pPr>
            <a:r>
              <a:rPr lang="en-US" altLang="zh-CN" sz="3200" spc="130" dirty="0">
                <a:solidFill>
                  <a:schemeClr val="accent1"/>
                </a:solidFill>
                <a:latin typeface="+mj-lt"/>
              </a:rPr>
              <a:t>5</a:t>
            </a:r>
            <a:endParaRPr lang="zh-CN" altLang="en-US" sz="3200" spc="130" dirty="0">
              <a:solidFill>
                <a:schemeClr val="accent1"/>
              </a:solidFill>
              <a:latin typeface="+mj-lt"/>
            </a:endParaRPr>
          </a:p>
        </p:txBody>
      </p:sp>
      <p:cxnSp>
        <p:nvCxnSpPr>
          <p:cNvPr id="63" name="直接连接符 62">
            <a:extLst>
              <a:ext uri="{FF2B5EF4-FFF2-40B4-BE49-F238E27FC236}">
                <a16:creationId xmlns:a16="http://schemas.microsoft.com/office/drawing/2014/main" id="{2E43B320-ED71-32B3-1A3A-9717B6DBCD52}"/>
              </a:ext>
            </a:extLst>
          </p:cNvPr>
          <p:cNvCxnSpPr>
            <a:cxnSpLocks/>
          </p:cNvCxnSpPr>
          <p:nvPr/>
        </p:nvCxnSpPr>
        <p:spPr>
          <a:xfrm>
            <a:off x="1972802" y="4266474"/>
            <a:ext cx="95472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D59F7397-4F09-FDB0-0AE4-3514F9B840DA}"/>
              </a:ext>
            </a:extLst>
          </p:cNvPr>
          <p:cNvSpPr/>
          <p:nvPr/>
        </p:nvSpPr>
        <p:spPr>
          <a:xfrm>
            <a:off x="11141172" y="4235241"/>
            <a:ext cx="380108" cy="28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DFF2ABEA-1EEA-30E5-1D47-DDF99018AE36}"/>
              </a:ext>
            </a:extLst>
          </p:cNvPr>
          <p:cNvSpPr txBox="1"/>
          <p:nvPr/>
        </p:nvSpPr>
        <p:spPr>
          <a:xfrm>
            <a:off x="1972801" y="3779146"/>
            <a:ext cx="9546096" cy="404341"/>
          </a:xfrm>
          <a:prstGeom prst="rect">
            <a:avLst/>
          </a:prstGeom>
          <a:noFill/>
        </p:spPr>
        <p:txBody>
          <a:bodyPr wrap="square" lIns="0" bIns="0" rtlCol="0">
            <a:spAutoFit/>
          </a:bodyPr>
          <a:lstStyle/>
          <a:p>
            <a:pPr>
              <a:lnSpc>
                <a:spcPct val="130000"/>
              </a:lnSpc>
            </a:pPr>
            <a:r>
              <a:rPr lang="en-US" altLang="zh-CN" sz="2000" spc="130" dirty="0">
                <a:latin typeface="+mj-lt"/>
              </a:rPr>
              <a:t>Sze V. et al. Proceedings of the IEEE, 2017, 105(12): 2295-2329.</a:t>
            </a:r>
            <a:endParaRPr lang="zh-CN" altLang="en-US" sz="2000" spc="130" dirty="0">
              <a:latin typeface="+mj-lt"/>
            </a:endParaRPr>
          </a:p>
        </p:txBody>
      </p:sp>
      <p:grpSp>
        <p:nvGrpSpPr>
          <p:cNvPr id="9" name="组合 8">
            <a:extLst>
              <a:ext uri="{FF2B5EF4-FFF2-40B4-BE49-F238E27FC236}">
                <a16:creationId xmlns:a16="http://schemas.microsoft.com/office/drawing/2014/main" id="{6CD0175A-DB9C-F3E4-FF74-3DC600D1FA5B}"/>
              </a:ext>
            </a:extLst>
          </p:cNvPr>
          <p:cNvGrpSpPr/>
          <p:nvPr/>
        </p:nvGrpSpPr>
        <p:grpSpPr>
          <a:xfrm>
            <a:off x="729857" y="4721093"/>
            <a:ext cx="788756" cy="178801"/>
            <a:chOff x="729857" y="4721093"/>
            <a:chExt cx="788756" cy="178801"/>
          </a:xfrm>
        </p:grpSpPr>
        <p:sp>
          <p:nvSpPr>
            <p:cNvPr id="70" name="平行四边形 69">
              <a:extLst>
                <a:ext uri="{FF2B5EF4-FFF2-40B4-BE49-F238E27FC236}">
                  <a16:creationId xmlns:a16="http://schemas.microsoft.com/office/drawing/2014/main" id="{A9E17495-141C-C416-9D25-27C65438257D}"/>
                </a:ext>
              </a:extLst>
            </p:cNvPr>
            <p:cNvSpPr/>
            <p:nvPr/>
          </p:nvSpPr>
          <p:spPr>
            <a:xfrm flipH="1">
              <a:off x="729857" y="4721093"/>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平行四边形 70">
              <a:extLst>
                <a:ext uri="{FF2B5EF4-FFF2-40B4-BE49-F238E27FC236}">
                  <a16:creationId xmlns:a16="http://schemas.microsoft.com/office/drawing/2014/main" id="{DBCC4128-EF1B-E991-A1FA-23C981C29F68}"/>
                </a:ext>
              </a:extLst>
            </p:cNvPr>
            <p:cNvSpPr/>
            <p:nvPr/>
          </p:nvSpPr>
          <p:spPr>
            <a:xfrm flipH="1">
              <a:off x="1039023" y="4721094"/>
              <a:ext cx="181622" cy="178800"/>
            </a:xfrm>
            <a:prstGeom prst="parallelogram">
              <a:avLst>
                <a:gd name="adj" fmla="val 8508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平行四边形 71">
              <a:extLst>
                <a:ext uri="{FF2B5EF4-FFF2-40B4-BE49-F238E27FC236}">
                  <a16:creationId xmlns:a16="http://schemas.microsoft.com/office/drawing/2014/main" id="{1E256AAD-F776-A4BC-4118-D358C6F85CD6}"/>
                </a:ext>
              </a:extLst>
            </p:cNvPr>
            <p:cNvSpPr/>
            <p:nvPr/>
          </p:nvSpPr>
          <p:spPr>
            <a:xfrm flipH="1">
              <a:off x="1092098" y="4721093"/>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文本框 72">
            <a:extLst>
              <a:ext uri="{FF2B5EF4-FFF2-40B4-BE49-F238E27FC236}">
                <a16:creationId xmlns:a16="http://schemas.microsoft.com/office/drawing/2014/main" id="{871C7B29-C695-209B-7ED2-4A556ADD4C9C}"/>
              </a:ext>
            </a:extLst>
          </p:cNvPr>
          <p:cNvSpPr txBox="1"/>
          <p:nvPr/>
        </p:nvSpPr>
        <p:spPr>
          <a:xfrm>
            <a:off x="512482" y="4288363"/>
            <a:ext cx="1320800" cy="665375"/>
          </a:xfrm>
          <a:prstGeom prst="rect">
            <a:avLst/>
          </a:prstGeom>
          <a:noFill/>
        </p:spPr>
        <p:txBody>
          <a:bodyPr wrap="square" lIns="0" rtlCol="0">
            <a:spAutoFit/>
          </a:bodyPr>
          <a:lstStyle/>
          <a:p>
            <a:pPr algn="ctr">
              <a:lnSpc>
                <a:spcPct val="130000"/>
              </a:lnSpc>
            </a:pPr>
            <a:r>
              <a:rPr lang="en-US" altLang="zh-CN" sz="3200" spc="130" dirty="0">
                <a:solidFill>
                  <a:schemeClr val="accent1"/>
                </a:solidFill>
                <a:latin typeface="+mj-lt"/>
              </a:rPr>
              <a:t>6</a:t>
            </a:r>
            <a:endParaRPr lang="zh-CN" altLang="en-US" sz="3200" spc="130" dirty="0">
              <a:solidFill>
                <a:schemeClr val="accent1"/>
              </a:solidFill>
              <a:latin typeface="+mj-lt"/>
            </a:endParaRPr>
          </a:p>
        </p:txBody>
      </p:sp>
      <p:cxnSp>
        <p:nvCxnSpPr>
          <p:cNvPr id="74" name="直接连接符 73">
            <a:extLst>
              <a:ext uri="{FF2B5EF4-FFF2-40B4-BE49-F238E27FC236}">
                <a16:creationId xmlns:a16="http://schemas.microsoft.com/office/drawing/2014/main" id="{66B35994-BC19-EB9C-368E-AAB203EA88A5}"/>
              </a:ext>
            </a:extLst>
          </p:cNvPr>
          <p:cNvCxnSpPr>
            <a:cxnSpLocks/>
          </p:cNvCxnSpPr>
          <p:nvPr/>
        </p:nvCxnSpPr>
        <p:spPr>
          <a:xfrm>
            <a:off x="1972801" y="4899893"/>
            <a:ext cx="95472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68E1E5BF-421D-581F-3F27-0F714247D686}"/>
              </a:ext>
            </a:extLst>
          </p:cNvPr>
          <p:cNvSpPr/>
          <p:nvPr/>
        </p:nvSpPr>
        <p:spPr>
          <a:xfrm>
            <a:off x="11141172" y="4865751"/>
            <a:ext cx="380108" cy="28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25B909CF-44AC-CD6D-A871-FE0029BC2269}"/>
              </a:ext>
            </a:extLst>
          </p:cNvPr>
          <p:cNvSpPr txBox="1"/>
          <p:nvPr/>
        </p:nvSpPr>
        <p:spPr>
          <a:xfrm>
            <a:off x="1972800" y="4427495"/>
            <a:ext cx="9546100" cy="404341"/>
          </a:xfrm>
          <a:prstGeom prst="rect">
            <a:avLst/>
          </a:prstGeom>
          <a:noFill/>
        </p:spPr>
        <p:txBody>
          <a:bodyPr wrap="square" lIns="0" bIns="0" rtlCol="0">
            <a:spAutoFit/>
          </a:bodyPr>
          <a:lstStyle/>
          <a:p>
            <a:pPr algn="l">
              <a:lnSpc>
                <a:spcPct val="130000"/>
              </a:lnSpc>
            </a:pPr>
            <a:r>
              <a:rPr lang="en-US" altLang="zh-CN" sz="2000" spc="130" dirty="0" err="1">
                <a:latin typeface="+mj-lt"/>
              </a:rPr>
              <a:t>Kheradpisheh</a:t>
            </a:r>
            <a:r>
              <a:rPr lang="en-US" altLang="zh-CN" sz="2000" spc="130" dirty="0">
                <a:latin typeface="+mj-lt"/>
              </a:rPr>
              <a:t> S R. et al. Scientific reports, 2016, 6(1): 32672.</a:t>
            </a:r>
            <a:endParaRPr lang="zh-CN" altLang="en-US" sz="2000" spc="130" dirty="0">
              <a:latin typeface="+mj-lt"/>
            </a:endParaRPr>
          </a:p>
        </p:txBody>
      </p:sp>
      <p:sp>
        <p:nvSpPr>
          <p:cNvPr id="12" name="文本占位符 11">
            <a:extLst>
              <a:ext uri="{FF2B5EF4-FFF2-40B4-BE49-F238E27FC236}">
                <a16:creationId xmlns:a16="http://schemas.microsoft.com/office/drawing/2014/main" id="{87CD5CC2-3186-46CB-4B96-13490085D757}"/>
              </a:ext>
            </a:extLst>
          </p:cNvPr>
          <p:cNvSpPr>
            <a:spLocks noGrp="1"/>
          </p:cNvSpPr>
          <p:nvPr>
            <p:ph type="body" sz="quarter" idx="12"/>
          </p:nvPr>
        </p:nvSpPr>
        <p:spPr/>
        <p:txBody>
          <a:bodyPr/>
          <a:lstStyle/>
          <a:p>
            <a:r>
              <a:rPr lang="zh-CN" altLang="en-US" dirty="0"/>
              <a:t>文献参考</a:t>
            </a:r>
          </a:p>
        </p:txBody>
      </p:sp>
    </p:spTree>
    <p:extLst>
      <p:ext uri="{BB962C8B-B14F-4D97-AF65-F5344CB8AC3E}">
        <p14:creationId xmlns:p14="http://schemas.microsoft.com/office/powerpoint/2010/main" val="2583450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E648E-14E4-478D-21B4-630125607DB0}"/>
            </a:ext>
          </a:extLst>
        </p:cNvPr>
        <p:cNvGrpSpPr/>
        <p:nvPr/>
      </p:nvGrpSpPr>
      <p:grpSpPr>
        <a:xfrm>
          <a:off x="0" y="0"/>
          <a:ext cx="0" cy="0"/>
          <a:chOff x="0" y="0"/>
          <a:chExt cx="0" cy="0"/>
        </a:xfrm>
      </p:grpSpPr>
      <p:sp>
        <p:nvSpPr>
          <p:cNvPr id="2" name="页脚占位符 1">
            <a:extLst>
              <a:ext uri="{FF2B5EF4-FFF2-40B4-BE49-F238E27FC236}">
                <a16:creationId xmlns:a16="http://schemas.microsoft.com/office/drawing/2014/main" id="{B98B6FD0-788D-3627-6DB0-528D5B499166}"/>
              </a:ext>
            </a:extLst>
          </p:cNvPr>
          <p:cNvSpPr>
            <a:spLocks noGrp="1"/>
          </p:cNvSpPr>
          <p:nvPr>
            <p:ph type="ftr" sz="quarter" idx="10"/>
          </p:nvPr>
        </p:nvSpPr>
        <p:spPr/>
        <p:txBody>
          <a:bodyPr/>
          <a:lstStyle/>
          <a:p>
            <a:r>
              <a:rPr lang="zh-CN" altLang="en-US"/>
              <a:t>海纳百川 大道致远</a:t>
            </a:r>
            <a:endParaRPr lang="zh-CN" altLang="en-US" dirty="0"/>
          </a:p>
        </p:txBody>
      </p:sp>
      <p:sp>
        <p:nvSpPr>
          <p:cNvPr id="3" name="灯片编号占位符 2">
            <a:extLst>
              <a:ext uri="{FF2B5EF4-FFF2-40B4-BE49-F238E27FC236}">
                <a16:creationId xmlns:a16="http://schemas.microsoft.com/office/drawing/2014/main" id="{480DF32A-F2AA-6C66-8ABE-59E0B1B973EC}"/>
              </a:ext>
            </a:extLst>
          </p:cNvPr>
          <p:cNvSpPr>
            <a:spLocks noGrp="1"/>
          </p:cNvSpPr>
          <p:nvPr>
            <p:ph type="sldNum" sz="quarter" idx="11"/>
          </p:nvPr>
        </p:nvSpPr>
        <p:spPr/>
        <p:txBody>
          <a:bodyPr/>
          <a:lstStyle/>
          <a:p>
            <a:fld id="{8C03D14A-F467-4E71-B245-154B171B7094}" type="slidenum">
              <a:rPr lang="zh-CN" altLang="en-US" smtClean="0"/>
              <a:t>36</a:t>
            </a:fld>
            <a:endParaRPr lang="zh-CN" altLang="en-US"/>
          </a:p>
        </p:txBody>
      </p:sp>
      <p:grpSp>
        <p:nvGrpSpPr>
          <p:cNvPr id="27" name="组合 26">
            <a:extLst>
              <a:ext uri="{FF2B5EF4-FFF2-40B4-BE49-F238E27FC236}">
                <a16:creationId xmlns:a16="http://schemas.microsoft.com/office/drawing/2014/main" id="{B03D9427-092D-704A-2082-D18988F0749B}"/>
              </a:ext>
            </a:extLst>
          </p:cNvPr>
          <p:cNvGrpSpPr/>
          <p:nvPr/>
        </p:nvGrpSpPr>
        <p:grpSpPr>
          <a:xfrm>
            <a:off x="729856" y="1442460"/>
            <a:ext cx="788756" cy="178801"/>
            <a:chOff x="729856" y="1442460"/>
            <a:chExt cx="788756" cy="178801"/>
          </a:xfrm>
        </p:grpSpPr>
        <p:sp>
          <p:nvSpPr>
            <p:cNvPr id="6" name="平行四边形 5">
              <a:extLst>
                <a:ext uri="{FF2B5EF4-FFF2-40B4-BE49-F238E27FC236}">
                  <a16:creationId xmlns:a16="http://schemas.microsoft.com/office/drawing/2014/main" id="{3C15E551-48C9-7881-312C-808F8A99245B}"/>
                </a:ext>
              </a:extLst>
            </p:cNvPr>
            <p:cNvSpPr/>
            <p:nvPr/>
          </p:nvSpPr>
          <p:spPr>
            <a:xfrm flipH="1">
              <a:off x="729856" y="1442460"/>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a:extLst>
                <a:ext uri="{FF2B5EF4-FFF2-40B4-BE49-F238E27FC236}">
                  <a16:creationId xmlns:a16="http://schemas.microsoft.com/office/drawing/2014/main" id="{16D83BB0-F4BC-0935-9F08-EF206DE0FF91}"/>
                </a:ext>
              </a:extLst>
            </p:cNvPr>
            <p:cNvSpPr/>
            <p:nvPr/>
          </p:nvSpPr>
          <p:spPr>
            <a:xfrm flipH="1">
              <a:off x="1039022" y="1442461"/>
              <a:ext cx="181622" cy="178800"/>
            </a:xfrm>
            <a:prstGeom prst="parallelogram">
              <a:avLst>
                <a:gd name="adj" fmla="val 8508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a:extLst>
                <a:ext uri="{FF2B5EF4-FFF2-40B4-BE49-F238E27FC236}">
                  <a16:creationId xmlns:a16="http://schemas.microsoft.com/office/drawing/2014/main" id="{AA56AA3A-67D2-593A-769D-63D8556B7BCA}"/>
                </a:ext>
              </a:extLst>
            </p:cNvPr>
            <p:cNvSpPr/>
            <p:nvPr/>
          </p:nvSpPr>
          <p:spPr>
            <a:xfrm flipH="1">
              <a:off x="1092097" y="1442460"/>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a:extLst>
              <a:ext uri="{FF2B5EF4-FFF2-40B4-BE49-F238E27FC236}">
                <a16:creationId xmlns:a16="http://schemas.microsoft.com/office/drawing/2014/main" id="{54B91C12-51F4-5537-8ACB-5EDB13C17498}"/>
              </a:ext>
            </a:extLst>
          </p:cNvPr>
          <p:cNvSpPr txBox="1"/>
          <p:nvPr/>
        </p:nvSpPr>
        <p:spPr>
          <a:xfrm>
            <a:off x="512481" y="1015203"/>
            <a:ext cx="1320800" cy="665375"/>
          </a:xfrm>
          <a:prstGeom prst="rect">
            <a:avLst/>
          </a:prstGeom>
          <a:noFill/>
        </p:spPr>
        <p:txBody>
          <a:bodyPr wrap="square" lIns="0" rtlCol="0">
            <a:spAutoFit/>
          </a:bodyPr>
          <a:lstStyle/>
          <a:p>
            <a:pPr algn="ctr">
              <a:lnSpc>
                <a:spcPct val="130000"/>
              </a:lnSpc>
            </a:pPr>
            <a:r>
              <a:rPr lang="en-US" altLang="zh-CN" sz="3200" spc="130" dirty="0">
                <a:solidFill>
                  <a:schemeClr val="accent1"/>
                </a:solidFill>
                <a:latin typeface="+mj-lt"/>
              </a:rPr>
              <a:t>1</a:t>
            </a:r>
            <a:endParaRPr lang="zh-CN" altLang="en-US" sz="3200" spc="130" dirty="0">
              <a:solidFill>
                <a:schemeClr val="accent1"/>
              </a:solidFill>
              <a:latin typeface="+mj-lt"/>
            </a:endParaRPr>
          </a:p>
        </p:txBody>
      </p:sp>
      <p:cxnSp>
        <p:nvCxnSpPr>
          <p:cNvPr id="39" name="直接连接符 38">
            <a:extLst>
              <a:ext uri="{FF2B5EF4-FFF2-40B4-BE49-F238E27FC236}">
                <a16:creationId xmlns:a16="http://schemas.microsoft.com/office/drawing/2014/main" id="{3BCEF004-0D9B-3262-3837-70B3D0014E41}"/>
              </a:ext>
            </a:extLst>
          </p:cNvPr>
          <p:cNvCxnSpPr>
            <a:cxnSpLocks/>
          </p:cNvCxnSpPr>
          <p:nvPr/>
        </p:nvCxnSpPr>
        <p:spPr>
          <a:xfrm>
            <a:off x="1972799" y="1621260"/>
            <a:ext cx="95461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3" name="矩形 82">
            <a:extLst>
              <a:ext uri="{FF2B5EF4-FFF2-40B4-BE49-F238E27FC236}">
                <a16:creationId xmlns:a16="http://schemas.microsoft.com/office/drawing/2014/main" id="{03100AFC-9560-1D75-3EF8-790CE9A0D3FF}"/>
              </a:ext>
            </a:extLst>
          </p:cNvPr>
          <p:cNvSpPr/>
          <p:nvPr/>
        </p:nvSpPr>
        <p:spPr>
          <a:xfrm>
            <a:off x="11141172" y="1595591"/>
            <a:ext cx="380108" cy="28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a:extLst>
              <a:ext uri="{FF2B5EF4-FFF2-40B4-BE49-F238E27FC236}">
                <a16:creationId xmlns:a16="http://schemas.microsoft.com/office/drawing/2014/main" id="{D773E6D1-C74B-DD81-413A-3C753807DD24}"/>
              </a:ext>
            </a:extLst>
          </p:cNvPr>
          <p:cNvSpPr txBox="1"/>
          <p:nvPr/>
        </p:nvSpPr>
        <p:spPr>
          <a:xfrm>
            <a:off x="1972799" y="1143707"/>
            <a:ext cx="8162692" cy="804451"/>
          </a:xfrm>
          <a:prstGeom prst="rect">
            <a:avLst/>
          </a:prstGeom>
          <a:noFill/>
        </p:spPr>
        <p:txBody>
          <a:bodyPr wrap="square" lIns="0" bIns="0" rtlCol="0">
            <a:spAutoFit/>
          </a:bodyPr>
          <a:lstStyle/>
          <a:p>
            <a:pPr algn="l">
              <a:lnSpc>
                <a:spcPct val="130000"/>
              </a:lnSpc>
            </a:pPr>
            <a:r>
              <a:rPr lang="en-US" altLang="zh-CN" sz="2000" spc="130" dirty="0">
                <a:latin typeface="+mj-lt"/>
              </a:rPr>
              <a:t>Wei J. et al.  Advances in neural information processing systems, 2022, 35: 24824-24837.</a:t>
            </a:r>
            <a:endParaRPr lang="zh-CN" altLang="en-US" sz="2000" spc="130" dirty="0">
              <a:latin typeface="+mj-lt"/>
            </a:endParaRPr>
          </a:p>
        </p:txBody>
      </p:sp>
      <p:grpSp>
        <p:nvGrpSpPr>
          <p:cNvPr id="26" name="组合 25">
            <a:extLst>
              <a:ext uri="{FF2B5EF4-FFF2-40B4-BE49-F238E27FC236}">
                <a16:creationId xmlns:a16="http://schemas.microsoft.com/office/drawing/2014/main" id="{5C5F99F9-8E3C-0FAC-42DB-A2D5570FFD92}"/>
              </a:ext>
            </a:extLst>
          </p:cNvPr>
          <p:cNvGrpSpPr/>
          <p:nvPr/>
        </p:nvGrpSpPr>
        <p:grpSpPr>
          <a:xfrm>
            <a:off x="725093" y="2276100"/>
            <a:ext cx="788756" cy="178801"/>
            <a:chOff x="729857" y="2175392"/>
            <a:chExt cx="788756" cy="178801"/>
          </a:xfrm>
        </p:grpSpPr>
        <p:sp>
          <p:nvSpPr>
            <p:cNvPr id="13" name="平行四边形 12">
              <a:extLst>
                <a:ext uri="{FF2B5EF4-FFF2-40B4-BE49-F238E27FC236}">
                  <a16:creationId xmlns:a16="http://schemas.microsoft.com/office/drawing/2014/main" id="{38E5C47A-04D1-8835-6F7B-CE1046A52A3D}"/>
                </a:ext>
              </a:extLst>
            </p:cNvPr>
            <p:cNvSpPr/>
            <p:nvPr/>
          </p:nvSpPr>
          <p:spPr>
            <a:xfrm flipH="1">
              <a:off x="729857" y="2175392"/>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a:extLst>
                <a:ext uri="{FF2B5EF4-FFF2-40B4-BE49-F238E27FC236}">
                  <a16:creationId xmlns:a16="http://schemas.microsoft.com/office/drawing/2014/main" id="{DACB3281-8E16-4132-3BB9-D7CAD1AFA2B4}"/>
                </a:ext>
              </a:extLst>
            </p:cNvPr>
            <p:cNvSpPr/>
            <p:nvPr/>
          </p:nvSpPr>
          <p:spPr>
            <a:xfrm flipH="1">
              <a:off x="1039023" y="2175393"/>
              <a:ext cx="181622" cy="178800"/>
            </a:xfrm>
            <a:prstGeom prst="parallelogram">
              <a:avLst>
                <a:gd name="adj" fmla="val 8508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86F91DC5-74FA-2B92-1A50-EDE4C6E88E21}"/>
                </a:ext>
              </a:extLst>
            </p:cNvPr>
            <p:cNvSpPr/>
            <p:nvPr/>
          </p:nvSpPr>
          <p:spPr>
            <a:xfrm flipH="1">
              <a:off x="1092098" y="2175392"/>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框 32">
            <a:extLst>
              <a:ext uri="{FF2B5EF4-FFF2-40B4-BE49-F238E27FC236}">
                <a16:creationId xmlns:a16="http://schemas.microsoft.com/office/drawing/2014/main" id="{C53A0283-C5DD-9A34-19CB-D9C254AAAB3A}"/>
              </a:ext>
            </a:extLst>
          </p:cNvPr>
          <p:cNvSpPr txBox="1"/>
          <p:nvPr/>
        </p:nvSpPr>
        <p:spPr>
          <a:xfrm>
            <a:off x="507718" y="1866151"/>
            <a:ext cx="1320800" cy="665375"/>
          </a:xfrm>
          <a:prstGeom prst="rect">
            <a:avLst/>
          </a:prstGeom>
          <a:noFill/>
        </p:spPr>
        <p:txBody>
          <a:bodyPr wrap="square" lIns="0" rtlCol="0">
            <a:spAutoFit/>
          </a:bodyPr>
          <a:lstStyle/>
          <a:p>
            <a:pPr algn="ctr">
              <a:lnSpc>
                <a:spcPct val="130000"/>
              </a:lnSpc>
            </a:pPr>
            <a:r>
              <a:rPr lang="en-US" altLang="zh-CN" sz="3200" spc="130" dirty="0">
                <a:solidFill>
                  <a:schemeClr val="accent1"/>
                </a:solidFill>
                <a:latin typeface="+mj-lt"/>
              </a:rPr>
              <a:t>2</a:t>
            </a:r>
            <a:endParaRPr lang="zh-CN" altLang="en-US" sz="3200" spc="130" dirty="0">
              <a:solidFill>
                <a:schemeClr val="accent1"/>
              </a:solidFill>
              <a:latin typeface="+mj-lt"/>
            </a:endParaRPr>
          </a:p>
        </p:txBody>
      </p:sp>
      <p:sp>
        <p:nvSpPr>
          <p:cNvPr id="90" name="文本框 89">
            <a:extLst>
              <a:ext uri="{FF2B5EF4-FFF2-40B4-BE49-F238E27FC236}">
                <a16:creationId xmlns:a16="http://schemas.microsoft.com/office/drawing/2014/main" id="{FAB2E5B9-7BC2-F4FB-D27C-6D917EB211AC}"/>
              </a:ext>
            </a:extLst>
          </p:cNvPr>
          <p:cNvSpPr txBox="1"/>
          <p:nvPr/>
        </p:nvSpPr>
        <p:spPr>
          <a:xfrm>
            <a:off x="1968035" y="1979938"/>
            <a:ext cx="9457193" cy="804451"/>
          </a:xfrm>
          <a:prstGeom prst="rect">
            <a:avLst/>
          </a:prstGeom>
          <a:noFill/>
        </p:spPr>
        <p:txBody>
          <a:bodyPr wrap="square" lIns="0" bIns="0" rtlCol="0">
            <a:spAutoFit/>
          </a:bodyPr>
          <a:lstStyle/>
          <a:p>
            <a:pPr algn="l">
              <a:lnSpc>
                <a:spcPct val="130000"/>
              </a:lnSpc>
            </a:pPr>
            <a:r>
              <a:rPr lang="en-US" altLang="zh-CN" sz="2000" spc="130" dirty="0" err="1">
                <a:latin typeface="+mj-lt"/>
              </a:rPr>
              <a:t>Devalal</a:t>
            </a:r>
            <a:r>
              <a:rPr lang="en-US" altLang="zh-CN" sz="2000" spc="130" dirty="0">
                <a:latin typeface="+mj-lt"/>
              </a:rPr>
              <a:t> S. et al. Communication and aerospace technology (ICECA). IEEE, 2018: 284-290.</a:t>
            </a:r>
            <a:endParaRPr lang="zh-CN" altLang="en-US" sz="2000" spc="130" dirty="0">
              <a:latin typeface="+mj-lt"/>
            </a:endParaRPr>
          </a:p>
        </p:txBody>
      </p:sp>
      <p:grpSp>
        <p:nvGrpSpPr>
          <p:cNvPr id="25" name="组合 24">
            <a:extLst>
              <a:ext uri="{FF2B5EF4-FFF2-40B4-BE49-F238E27FC236}">
                <a16:creationId xmlns:a16="http://schemas.microsoft.com/office/drawing/2014/main" id="{C12250C8-FDC5-7B8C-83E5-0571AD8F1A61}"/>
              </a:ext>
            </a:extLst>
          </p:cNvPr>
          <p:cNvGrpSpPr/>
          <p:nvPr/>
        </p:nvGrpSpPr>
        <p:grpSpPr>
          <a:xfrm>
            <a:off x="727477" y="3096557"/>
            <a:ext cx="788756" cy="178801"/>
            <a:chOff x="729858" y="2823431"/>
            <a:chExt cx="788756" cy="178801"/>
          </a:xfrm>
        </p:grpSpPr>
        <p:sp>
          <p:nvSpPr>
            <p:cNvPr id="17" name="平行四边形 16">
              <a:extLst>
                <a:ext uri="{FF2B5EF4-FFF2-40B4-BE49-F238E27FC236}">
                  <a16:creationId xmlns:a16="http://schemas.microsoft.com/office/drawing/2014/main" id="{493BF061-0EE4-F26A-99FE-31AB9B482CEF}"/>
                </a:ext>
              </a:extLst>
            </p:cNvPr>
            <p:cNvSpPr/>
            <p:nvPr/>
          </p:nvSpPr>
          <p:spPr>
            <a:xfrm flipH="1">
              <a:off x="729858" y="2823431"/>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31997619-1030-D2D1-A6C1-894CA98B8BAF}"/>
                </a:ext>
              </a:extLst>
            </p:cNvPr>
            <p:cNvSpPr/>
            <p:nvPr/>
          </p:nvSpPr>
          <p:spPr>
            <a:xfrm flipH="1">
              <a:off x="1039024" y="2823432"/>
              <a:ext cx="181622" cy="178800"/>
            </a:xfrm>
            <a:prstGeom prst="parallelogram">
              <a:avLst>
                <a:gd name="adj" fmla="val 8508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F386B6A8-9F82-48A9-2418-C42D085F6415}"/>
                </a:ext>
              </a:extLst>
            </p:cNvPr>
            <p:cNvSpPr/>
            <p:nvPr/>
          </p:nvSpPr>
          <p:spPr>
            <a:xfrm flipH="1">
              <a:off x="1092099" y="2823431"/>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33">
            <a:extLst>
              <a:ext uri="{FF2B5EF4-FFF2-40B4-BE49-F238E27FC236}">
                <a16:creationId xmlns:a16="http://schemas.microsoft.com/office/drawing/2014/main" id="{487BB980-96E8-3E47-74EB-EB0D86B09C89}"/>
              </a:ext>
            </a:extLst>
          </p:cNvPr>
          <p:cNvSpPr txBox="1"/>
          <p:nvPr/>
        </p:nvSpPr>
        <p:spPr>
          <a:xfrm>
            <a:off x="510102" y="2669299"/>
            <a:ext cx="1320800" cy="665375"/>
          </a:xfrm>
          <a:prstGeom prst="rect">
            <a:avLst/>
          </a:prstGeom>
          <a:noFill/>
        </p:spPr>
        <p:txBody>
          <a:bodyPr wrap="square" lIns="0" rtlCol="0">
            <a:spAutoFit/>
          </a:bodyPr>
          <a:lstStyle/>
          <a:p>
            <a:pPr algn="ctr">
              <a:lnSpc>
                <a:spcPct val="130000"/>
              </a:lnSpc>
            </a:pPr>
            <a:r>
              <a:rPr lang="en-US" altLang="zh-CN" sz="3200" spc="130" dirty="0">
                <a:solidFill>
                  <a:schemeClr val="accent1"/>
                </a:solidFill>
                <a:latin typeface="+mj-lt"/>
              </a:rPr>
              <a:t>3</a:t>
            </a:r>
            <a:endParaRPr lang="zh-CN" altLang="en-US" sz="3200" spc="130" dirty="0">
              <a:solidFill>
                <a:schemeClr val="accent1"/>
              </a:solidFill>
              <a:latin typeface="+mj-lt"/>
            </a:endParaRPr>
          </a:p>
        </p:txBody>
      </p:sp>
      <p:cxnSp>
        <p:nvCxnSpPr>
          <p:cNvPr id="41" name="直接连接符 40">
            <a:extLst>
              <a:ext uri="{FF2B5EF4-FFF2-40B4-BE49-F238E27FC236}">
                <a16:creationId xmlns:a16="http://schemas.microsoft.com/office/drawing/2014/main" id="{368359A3-873D-3E27-2C20-59C46105E1A2}"/>
              </a:ext>
            </a:extLst>
          </p:cNvPr>
          <p:cNvCxnSpPr>
            <a:cxnSpLocks/>
          </p:cNvCxnSpPr>
          <p:nvPr/>
        </p:nvCxnSpPr>
        <p:spPr>
          <a:xfrm>
            <a:off x="1970421" y="3275357"/>
            <a:ext cx="95472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矩形 84">
            <a:extLst>
              <a:ext uri="{FF2B5EF4-FFF2-40B4-BE49-F238E27FC236}">
                <a16:creationId xmlns:a16="http://schemas.microsoft.com/office/drawing/2014/main" id="{1D8777EE-B45C-FF38-EEC1-E2BDCFF36336}"/>
              </a:ext>
            </a:extLst>
          </p:cNvPr>
          <p:cNvSpPr/>
          <p:nvPr/>
        </p:nvSpPr>
        <p:spPr>
          <a:xfrm>
            <a:off x="11138791" y="3246906"/>
            <a:ext cx="380108" cy="28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id="{336124D8-EE46-E130-6014-1C4D93F0F031}"/>
              </a:ext>
            </a:extLst>
          </p:cNvPr>
          <p:cNvSpPr txBox="1"/>
          <p:nvPr/>
        </p:nvSpPr>
        <p:spPr>
          <a:xfrm>
            <a:off x="1970419" y="2807158"/>
            <a:ext cx="9546097" cy="404341"/>
          </a:xfrm>
          <a:prstGeom prst="rect">
            <a:avLst/>
          </a:prstGeom>
          <a:noFill/>
        </p:spPr>
        <p:txBody>
          <a:bodyPr wrap="square" lIns="0" bIns="0" rtlCol="0">
            <a:spAutoFit/>
          </a:bodyPr>
          <a:lstStyle/>
          <a:p>
            <a:pPr algn="l">
              <a:lnSpc>
                <a:spcPct val="130000"/>
              </a:lnSpc>
            </a:pPr>
            <a:r>
              <a:rPr lang="en-US" altLang="zh-CN" sz="2000" spc="130" dirty="0">
                <a:latin typeface="+mj-lt"/>
              </a:rPr>
              <a:t>GLM T. et al. </a:t>
            </a:r>
            <a:r>
              <a:rPr lang="en-US" altLang="zh-CN" sz="2000" spc="130" dirty="0" err="1">
                <a:latin typeface="+mj-lt"/>
              </a:rPr>
              <a:t>arXiv</a:t>
            </a:r>
            <a:r>
              <a:rPr lang="en-US" altLang="zh-CN" sz="2000" spc="130" dirty="0">
                <a:latin typeface="+mj-lt"/>
              </a:rPr>
              <a:t> preprint arXiv:2406.12793, 2024.</a:t>
            </a:r>
            <a:endParaRPr lang="zh-CN" altLang="en-US" sz="2000" spc="130" dirty="0">
              <a:latin typeface="+mj-lt"/>
            </a:endParaRPr>
          </a:p>
        </p:txBody>
      </p:sp>
      <p:grpSp>
        <p:nvGrpSpPr>
          <p:cNvPr id="24" name="组合 23">
            <a:extLst>
              <a:ext uri="{FF2B5EF4-FFF2-40B4-BE49-F238E27FC236}">
                <a16:creationId xmlns:a16="http://schemas.microsoft.com/office/drawing/2014/main" id="{31886E81-171C-FFEA-7CAA-1009946276D3}"/>
              </a:ext>
            </a:extLst>
          </p:cNvPr>
          <p:cNvGrpSpPr/>
          <p:nvPr/>
        </p:nvGrpSpPr>
        <p:grpSpPr>
          <a:xfrm>
            <a:off x="727476" y="3730022"/>
            <a:ext cx="788756" cy="178801"/>
            <a:chOff x="729857" y="3456896"/>
            <a:chExt cx="788756" cy="178801"/>
          </a:xfrm>
        </p:grpSpPr>
        <p:sp>
          <p:nvSpPr>
            <p:cNvPr id="21" name="平行四边形 20">
              <a:extLst>
                <a:ext uri="{FF2B5EF4-FFF2-40B4-BE49-F238E27FC236}">
                  <a16:creationId xmlns:a16="http://schemas.microsoft.com/office/drawing/2014/main" id="{566D6D49-05A9-CD63-B4EB-6198C43165F3}"/>
                </a:ext>
              </a:extLst>
            </p:cNvPr>
            <p:cNvSpPr/>
            <p:nvPr/>
          </p:nvSpPr>
          <p:spPr>
            <a:xfrm flipH="1">
              <a:off x="729857" y="3456896"/>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平行四边形 21">
              <a:extLst>
                <a:ext uri="{FF2B5EF4-FFF2-40B4-BE49-F238E27FC236}">
                  <a16:creationId xmlns:a16="http://schemas.microsoft.com/office/drawing/2014/main" id="{E2916090-79EF-C358-27E0-550F042CAA99}"/>
                </a:ext>
              </a:extLst>
            </p:cNvPr>
            <p:cNvSpPr/>
            <p:nvPr/>
          </p:nvSpPr>
          <p:spPr>
            <a:xfrm flipH="1">
              <a:off x="1039023" y="3456897"/>
              <a:ext cx="181622" cy="178800"/>
            </a:xfrm>
            <a:prstGeom prst="parallelogram">
              <a:avLst>
                <a:gd name="adj" fmla="val 8508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a:extLst>
                <a:ext uri="{FF2B5EF4-FFF2-40B4-BE49-F238E27FC236}">
                  <a16:creationId xmlns:a16="http://schemas.microsoft.com/office/drawing/2014/main" id="{49FE0F91-B37F-E1CA-64A8-5C787C64F1B6}"/>
                </a:ext>
              </a:extLst>
            </p:cNvPr>
            <p:cNvSpPr/>
            <p:nvPr/>
          </p:nvSpPr>
          <p:spPr>
            <a:xfrm flipH="1">
              <a:off x="1092098" y="3456896"/>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a:extLst>
              <a:ext uri="{FF2B5EF4-FFF2-40B4-BE49-F238E27FC236}">
                <a16:creationId xmlns:a16="http://schemas.microsoft.com/office/drawing/2014/main" id="{ABAE5847-8361-7332-D34D-D23F9D9B0971}"/>
              </a:ext>
            </a:extLst>
          </p:cNvPr>
          <p:cNvSpPr txBox="1"/>
          <p:nvPr/>
        </p:nvSpPr>
        <p:spPr>
          <a:xfrm>
            <a:off x="510101" y="3300029"/>
            <a:ext cx="1320800" cy="665375"/>
          </a:xfrm>
          <a:prstGeom prst="rect">
            <a:avLst/>
          </a:prstGeom>
          <a:noFill/>
        </p:spPr>
        <p:txBody>
          <a:bodyPr wrap="square" lIns="0" rtlCol="0">
            <a:spAutoFit/>
          </a:bodyPr>
          <a:lstStyle/>
          <a:p>
            <a:pPr algn="ctr">
              <a:lnSpc>
                <a:spcPct val="130000"/>
              </a:lnSpc>
            </a:pPr>
            <a:r>
              <a:rPr lang="en-US" altLang="zh-CN" sz="3200" spc="130" dirty="0">
                <a:solidFill>
                  <a:schemeClr val="accent1"/>
                </a:solidFill>
                <a:latin typeface="+mj-lt"/>
              </a:rPr>
              <a:t>4</a:t>
            </a:r>
            <a:endParaRPr lang="zh-CN" altLang="en-US" sz="3200" spc="130" dirty="0">
              <a:solidFill>
                <a:schemeClr val="accent1"/>
              </a:solidFill>
              <a:latin typeface="+mj-lt"/>
            </a:endParaRPr>
          </a:p>
        </p:txBody>
      </p:sp>
      <p:cxnSp>
        <p:nvCxnSpPr>
          <p:cNvPr id="42" name="直接连接符 41">
            <a:extLst>
              <a:ext uri="{FF2B5EF4-FFF2-40B4-BE49-F238E27FC236}">
                <a16:creationId xmlns:a16="http://schemas.microsoft.com/office/drawing/2014/main" id="{71F68AA9-534C-0C4F-1461-7F26B08CFBF1}"/>
              </a:ext>
            </a:extLst>
          </p:cNvPr>
          <p:cNvCxnSpPr>
            <a:cxnSpLocks/>
          </p:cNvCxnSpPr>
          <p:nvPr/>
        </p:nvCxnSpPr>
        <p:spPr>
          <a:xfrm>
            <a:off x="1970420" y="3908822"/>
            <a:ext cx="95472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6" name="矩形 85">
            <a:extLst>
              <a:ext uri="{FF2B5EF4-FFF2-40B4-BE49-F238E27FC236}">
                <a16:creationId xmlns:a16="http://schemas.microsoft.com/office/drawing/2014/main" id="{09654D32-E465-E8B2-C1CB-DFAA4090E005}"/>
              </a:ext>
            </a:extLst>
          </p:cNvPr>
          <p:cNvSpPr/>
          <p:nvPr/>
        </p:nvSpPr>
        <p:spPr>
          <a:xfrm>
            <a:off x="11138791" y="3877461"/>
            <a:ext cx="380108" cy="28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a:extLst>
              <a:ext uri="{FF2B5EF4-FFF2-40B4-BE49-F238E27FC236}">
                <a16:creationId xmlns:a16="http://schemas.microsoft.com/office/drawing/2014/main" id="{A3FED19A-EEB8-B392-79A3-1E9AB4EF53DD}"/>
              </a:ext>
            </a:extLst>
          </p:cNvPr>
          <p:cNvSpPr txBox="1"/>
          <p:nvPr/>
        </p:nvSpPr>
        <p:spPr>
          <a:xfrm>
            <a:off x="1970418" y="3439223"/>
            <a:ext cx="9546099" cy="404341"/>
          </a:xfrm>
          <a:prstGeom prst="rect">
            <a:avLst/>
          </a:prstGeom>
          <a:noFill/>
        </p:spPr>
        <p:txBody>
          <a:bodyPr wrap="square" lIns="0" bIns="0" rtlCol="0">
            <a:spAutoFit/>
          </a:bodyPr>
          <a:lstStyle/>
          <a:p>
            <a:pPr algn="l">
              <a:lnSpc>
                <a:spcPct val="130000"/>
              </a:lnSpc>
            </a:pPr>
            <a:r>
              <a:rPr lang="en-US" altLang="zh-CN" sz="2000" spc="130" dirty="0">
                <a:latin typeface="+mj-lt"/>
              </a:rPr>
              <a:t>Chen Y. et al. </a:t>
            </a:r>
            <a:r>
              <a:rPr lang="en-US" altLang="zh-CN" sz="2000" spc="130" dirty="0" err="1">
                <a:latin typeface="+mj-lt"/>
              </a:rPr>
              <a:t>arXiv</a:t>
            </a:r>
            <a:r>
              <a:rPr lang="en-US" altLang="zh-CN" sz="2000" spc="130" dirty="0">
                <a:latin typeface="+mj-lt"/>
              </a:rPr>
              <a:t> preprint arXiv:2311.00273, 2023.</a:t>
            </a:r>
            <a:endParaRPr lang="zh-CN" altLang="en-US" sz="2000" spc="130" dirty="0">
              <a:latin typeface="+mj-lt"/>
            </a:endParaRPr>
          </a:p>
        </p:txBody>
      </p:sp>
      <p:grpSp>
        <p:nvGrpSpPr>
          <p:cNvPr id="11" name="组合 10">
            <a:extLst>
              <a:ext uri="{FF2B5EF4-FFF2-40B4-BE49-F238E27FC236}">
                <a16:creationId xmlns:a16="http://schemas.microsoft.com/office/drawing/2014/main" id="{5AF616BA-C1B4-536C-A6FF-A460AEA4EEC3}"/>
              </a:ext>
            </a:extLst>
          </p:cNvPr>
          <p:cNvGrpSpPr/>
          <p:nvPr/>
        </p:nvGrpSpPr>
        <p:grpSpPr>
          <a:xfrm>
            <a:off x="727477" y="4360800"/>
            <a:ext cx="788756" cy="178801"/>
            <a:chOff x="729858" y="4087674"/>
            <a:chExt cx="788756" cy="178801"/>
          </a:xfrm>
        </p:grpSpPr>
        <p:sp>
          <p:nvSpPr>
            <p:cNvPr id="66" name="平行四边形 65">
              <a:extLst>
                <a:ext uri="{FF2B5EF4-FFF2-40B4-BE49-F238E27FC236}">
                  <a16:creationId xmlns:a16="http://schemas.microsoft.com/office/drawing/2014/main" id="{DD22FFBE-D065-B096-718C-1136414ADB4F}"/>
                </a:ext>
              </a:extLst>
            </p:cNvPr>
            <p:cNvSpPr/>
            <p:nvPr/>
          </p:nvSpPr>
          <p:spPr>
            <a:xfrm flipH="1">
              <a:off x="729858" y="4087674"/>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平行四边形 66">
              <a:extLst>
                <a:ext uri="{FF2B5EF4-FFF2-40B4-BE49-F238E27FC236}">
                  <a16:creationId xmlns:a16="http://schemas.microsoft.com/office/drawing/2014/main" id="{A10728EB-CAF5-B71F-E163-579349EC34D9}"/>
                </a:ext>
              </a:extLst>
            </p:cNvPr>
            <p:cNvSpPr/>
            <p:nvPr/>
          </p:nvSpPr>
          <p:spPr>
            <a:xfrm flipH="1">
              <a:off x="1039024" y="4087675"/>
              <a:ext cx="181622" cy="178800"/>
            </a:xfrm>
            <a:prstGeom prst="parallelogram">
              <a:avLst>
                <a:gd name="adj" fmla="val 8508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平行四边形 67">
              <a:extLst>
                <a:ext uri="{FF2B5EF4-FFF2-40B4-BE49-F238E27FC236}">
                  <a16:creationId xmlns:a16="http://schemas.microsoft.com/office/drawing/2014/main" id="{E67E0BB6-9E2C-702C-4496-BFD273BDDD58}"/>
                </a:ext>
              </a:extLst>
            </p:cNvPr>
            <p:cNvSpPr/>
            <p:nvPr/>
          </p:nvSpPr>
          <p:spPr>
            <a:xfrm flipH="1">
              <a:off x="1092099" y="4087674"/>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文本框 61">
            <a:extLst>
              <a:ext uri="{FF2B5EF4-FFF2-40B4-BE49-F238E27FC236}">
                <a16:creationId xmlns:a16="http://schemas.microsoft.com/office/drawing/2014/main" id="{63CC2C79-AE44-87A5-3695-4D0BA444F306}"/>
              </a:ext>
            </a:extLst>
          </p:cNvPr>
          <p:cNvSpPr txBox="1"/>
          <p:nvPr/>
        </p:nvSpPr>
        <p:spPr>
          <a:xfrm>
            <a:off x="510102" y="3930759"/>
            <a:ext cx="1320800" cy="665375"/>
          </a:xfrm>
          <a:prstGeom prst="rect">
            <a:avLst/>
          </a:prstGeom>
          <a:noFill/>
        </p:spPr>
        <p:txBody>
          <a:bodyPr wrap="square" lIns="0" rtlCol="0">
            <a:spAutoFit/>
          </a:bodyPr>
          <a:lstStyle/>
          <a:p>
            <a:pPr algn="ctr">
              <a:lnSpc>
                <a:spcPct val="130000"/>
              </a:lnSpc>
            </a:pPr>
            <a:r>
              <a:rPr lang="en-US" altLang="zh-CN" sz="3200" spc="130" dirty="0">
                <a:solidFill>
                  <a:schemeClr val="accent1"/>
                </a:solidFill>
                <a:latin typeface="+mj-lt"/>
              </a:rPr>
              <a:t>5</a:t>
            </a:r>
            <a:endParaRPr lang="zh-CN" altLang="en-US" sz="3200" spc="130" dirty="0">
              <a:solidFill>
                <a:schemeClr val="accent1"/>
              </a:solidFill>
              <a:latin typeface="+mj-lt"/>
            </a:endParaRPr>
          </a:p>
        </p:txBody>
      </p:sp>
      <p:cxnSp>
        <p:nvCxnSpPr>
          <p:cNvPr id="63" name="直接连接符 62">
            <a:extLst>
              <a:ext uri="{FF2B5EF4-FFF2-40B4-BE49-F238E27FC236}">
                <a16:creationId xmlns:a16="http://schemas.microsoft.com/office/drawing/2014/main" id="{5FE3F74F-87C1-41C9-575A-39DC2AB8BB16}"/>
              </a:ext>
            </a:extLst>
          </p:cNvPr>
          <p:cNvCxnSpPr>
            <a:cxnSpLocks/>
          </p:cNvCxnSpPr>
          <p:nvPr/>
        </p:nvCxnSpPr>
        <p:spPr>
          <a:xfrm>
            <a:off x="1970421" y="4539600"/>
            <a:ext cx="95472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03BB74C1-C440-BC8B-75E8-5D6EF842509E}"/>
              </a:ext>
            </a:extLst>
          </p:cNvPr>
          <p:cNvSpPr/>
          <p:nvPr/>
        </p:nvSpPr>
        <p:spPr>
          <a:xfrm>
            <a:off x="11138791" y="4508367"/>
            <a:ext cx="380108" cy="28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2936CEBE-30D6-62D2-1D5A-D921EF97781D}"/>
              </a:ext>
            </a:extLst>
          </p:cNvPr>
          <p:cNvSpPr txBox="1"/>
          <p:nvPr/>
        </p:nvSpPr>
        <p:spPr>
          <a:xfrm>
            <a:off x="1970420" y="4052272"/>
            <a:ext cx="9546096" cy="404341"/>
          </a:xfrm>
          <a:prstGeom prst="rect">
            <a:avLst/>
          </a:prstGeom>
          <a:noFill/>
        </p:spPr>
        <p:txBody>
          <a:bodyPr wrap="square" lIns="0" bIns="0" rtlCol="0">
            <a:spAutoFit/>
          </a:bodyPr>
          <a:lstStyle/>
          <a:p>
            <a:pPr>
              <a:lnSpc>
                <a:spcPct val="130000"/>
              </a:lnSpc>
            </a:pPr>
            <a:r>
              <a:rPr lang="en-US" altLang="zh-CN" sz="2000" spc="130" dirty="0">
                <a:latin typeface="+mj-lt"/>
              </a:rPr>
              <a:t>Liu J M. et al. </a:t>
            </a:r>
            <a:r>
              <a:rPr lang="en-US" altLang="zh-CN" sz="2000" spc="130" dirty="0" err="1">
                <a:latin typeface="+mj-lt"/>
              </a:rPr>
              <a:t>arXiv</a:t>
            </a:r>
            <a:r>
              <a:rPr lang="en-US" altLang="zh-CN" sz="2000" spc="130" dirty="0">
                <a:latin typeface="+mj-lt"/>
              </a:rPr>
              <a:t> preprint arXiv:2309.15461, 2023.</a:t>
            </a:r>
            <a:endParaRPr lang="zh-CN" altLang="en-US" sz="2000" spc="130" dirty="0">
              <a:latin typeface="+mj-lt"/>
            </a:endParaRPr>
          </a:p>
        </p:txBody>
      </p:sp>
      <p:grpSp>
        <p:nvGrpSpPr>
          <p:cNvPr id="9" name="组合 8">
            <a:extLst>
              <a:ext uri="{FF2B5EF4-FFF2-40B4-BE49-F238E27FC236}">
                <a16:creationId xmlns:a16="http://schemas.microsoft.com/office/drawing/2014/main" id="{5E6A0DCA-45E7-BA5C-5814-54E075EBCEC6}"/>
              </a:ext>
            </a:extLst>
          </p:cNvPr>
          <p:cNvGrpSpPr/>
          <p:nvPr/>
        </p:nvGrpSpPr>
        <p:grpSpPr>
          <a:xfrm>
            <a:off x="727476" y="4994219"/>
            <a:ext cx="788756" cy="178801"/>
            <a:chOff x="729857" y="4721093"/>
            <a:chExt cx="788756" cy="178801"/>
          </a:xfrm>
        </p:grpSpPr>
        <p:sp>
          <p:nvSpPr>
            <p:cNvPr id="70" name="平行四边形 69">
              <a:extLst>
                <a:ext uri="{FF2B5EF4-FFF2-40B4-BE49-F238E27FC236}">
                  <a16:creationId xmlns:a16="http://schemas.microsoft.com/office/drawing/2014/main" id="{1E30BA1C-E9C6-BFE5-D3BF-273205520533}"/>
                </a:ext>
              </a:extLst>
            </p:cNvPr>
            <p:cNvSpPr/>
            <p:nvPr/>
          </p:nvSpPr>
          <p:spPr>
            <a:xfrm flipH="1">
              <a:off x="729857" y="4721093"/>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平行四边形 70">
              <a:extLst>
                <a:ext uri="{FF2B5EF4-FFF2-40B4-BE49-F238E27FC236}">
                  <a16:creationId xmlns:a16="http://schemas.microsoft.com/office/drawing/2014/main" id="{D90BC628-C321-D246-B229-ED42313DCF24}"/>
                </a:ext>
              </a:extLst>
            </p:cNvPr>
            <p:cNvSpPr/>
            <p:nvPr/>
          </p:nvSpPr>
          <p:spPr>
            <a:xfrm flipH="1">
              <a:off x="1039023" y="4721094"/>
              <a:ext cx="181622" cy="178800"/>
            </a:xfrm>
            <a:prstGeom prst="parallelogram">
              <a:avLst>
                <a:gd name="adj" fmla="val 8508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平行四边形 71">
              <a:extLst>
                <a:ext uri="{FF2B5EF4-FFF2-40B4-BE49-F238E27FC236}">
                  <a16:creationId xmlns:a16="http://schemas.microsoft.com/office/drawing/2014/main" id="{76805974-71EB-1470-B455-00487D80633D}"/>
                </a:ext>
              </a:extLst>
            </p:cNvPr>
            <p:cNvSpPr/>
            <p:nvPr/>
          </p:nvSpPr>
          <p:spPr>
            <a:xfrm flipH="1">
              <a:off x="1092098" y="4721093"/>
              <a:ext cx="426515" cy="178800"/>
            </a:xfrm>
            <a:prstGeom prst="parallelogram">
              <a:avLst>
                <a:gd name="adj" fmla="val 842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文本框 72">
            <a:extLst>
              <a:ext uri="{FF2B5EF4-FFF2-40B4-BE49-F238E27FC236}">
                <a16:creationId xmlns:a16="http://schemas.microsoft.com/office/drawing/2014/main" id="{00CA9ED6-70E9-A113-6D01-47E97A96151C}"/>
              </a:ext>
            </a:extLst>
          </p:cNvPr>
          <p:cNvSpPr txBox="1"/>
          <p:nvPr/>
        </p:nvSpPr>
        <p:spPr>
          <a:xfrm>
            <a:off x="510101" y="4561489"/>
            <a:ext cx="1320800" cy="665375"/>
          </a:xfrm>
          <a:prstGeom prst="rect">
            <a:avLst/>
          </a:prstGeom>
          <a:noFill/>
        </p:spPr>
        <p:txBody>
          <a:bodyPr wrap="square" lIns="0" rtlCol="0">
            <a:spAutoFit/>
          </a:bodyPr>
          <a:lstStyle/>
          <a:p>
            <a:pPr algn="ctr">
              <a:lnSpc>
                <a:spcPct val="130000"/>
              </a:lnSpc>
            </a:pPr>
            <a:r>
              <a:rPr lang="en-US" altLang="zh-CN" sz="3200" spc="130" dirty="0">
                <a:solidFill>
                  <a:schemeClr val="accent1"/>
                </a:solidFill>
                <a:latin typeface="+mj-lt"/>
              </a:rPr>
              <a:t>6</a:t>
            </a:r>
            <a:endParaRPr lang="zh-CN" altLang="en-US" sz="3200" spc="130" dirty="0">
              <a:solidFill>
                <a:schemeClr val="accent1"/>
              </a:solidFill>
              <a:latin typeface="+mj-lt"/>
            </a:endParaRPr>
          </a:p>
        </p:txBody>
      </p:sp>
      <p:cxnSp>
        <p:nvCxnSpPr>
          <p:cNvPr id="74" name="直接连接符 73">
            <a:extLst>
              <a:ext uri="{FF2B5EF4-FFF2-40B4-BE49-F238E27FC236}">
                <a16:creationId xmlns:a16="http://schemas.microsoft.com/office/drawing/2014/main" id="{FE6493FB-761E-DCD5-8143-BA61F7952C3F}"/>
              </a:ext>
            </a:extLst>
          </p:cNvPr>
          <p:cNvCxnSpPr>
            <a:cxnSpLocks/>
          </p:cNvCxnSpPr>
          <p:nvPr/>
        </p:nvCxnSpPr>
        <p:spPr>
          <a:xfrm>
            <a:off x="1970420" y="5173019"/>
            <a:ext cx="95472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B71AB86A-5E9B-1446-E18C-1718C5063B68}"/>
              </a:ext>
            </a:extLst>
          </p:cNvPr>
          <p:cNvSpPr/>
          <p:nvPr/>
        </p:nvSpPr>
        <p:spPr>
          <a:xfrm>
            <a:off x="11138791" y="5138877"/>
            <a:ext cx="380108" cy="28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CA327458-312F-3AED-1114-2F4E98D02F64}"/>
              </a:ext>
            </a:extLst>
          </p:cNvPr>
          <p:cNvSpPr txBox="1"/>
          <p:nvPr/>
        </p:nvSpPr>
        <p:spPr>
          <a:xfrm>
            <a:off x="1970419" y="4700621"/>
            <a:ext cx="9546100" cy="404341"/>
          </a:xfrm>
          <a:prstGeom prst="rect">
            <a:avLst/>
          </a:prstGeom>
          <a:noFill/>
        </p:spPr>
        <p:txBody>
          <a:bodyPr wrap="square" lIns="0" bIns="0" rtlCol="0">
            <a:spAutoFit/>
          </a:bodyPr>
          <a:lstStyle/>
          <a:p>
            <a:pPr algn="l">
              <a:lnSpc>
                <a:spcPct val="130000"/>
              </a:lnSpc>
            </a:pPr>
            <a:r>
              <a:rPr lang="en-US" altLang="zh-CN" sz="2000" spc="130" dirty="0">
                <a:latin typeface="+mj-lt"/>
              </a:rPr>
              <a:t>White J. et al. </a:t>
            </a:r>
            <a:r>
              <a:rPr lang="en-US" altLang="zh-CN" sz="2000" spc="130" dirty="0" err="1">
                <a:latin typeface="+mj-lt"/>
              </a:rPr>
              <a:t>arXiv</a:t>
            </a:r>
            <a:r>
              <a:rPr lang="en-US" altLang="zh-CN" sz="2000" spc="130" dirty="0">
                <a:latin typeface="+mj-lt"/>
              </a:rPr>
              <a:t> preprint arXiv:2302.11382, 2023.</a:t>
            </a:r>
            <a:endParaRPr lang="zh-CN" altLang="en-US" sz="2000" spc="130" dirty="0">
              <a:latin typeface="+mj-lt"/>
            </a:endParaRPr>
          </a:p>
        </p:txBody>
      </p:sp>
      <p:sp>
        <p:nvSpPr>
          <p:cNvPr id="12" name="文本占位符 11">
            <a:extLst>
              <a:ext uri="{FF2B5EF4-FFF2-40B4-BE49-F238E27FC236}">
                <a16:creationId xmlns:a16="http://schemas.microsoft.com/office/drawing/2014/main" id="{8113CB9E-2F88-6C62-A3EE-D1DB8A99640B}"/>
              </a:ext>
            </a:extLst>
          </p:cNvPr>
          <p:cNvSpPr>
            <a:spLocks noGrp="1"/>
          </p:cNvSpPr>
          <p:nvPr>
            <p:ph type="body" sz="quarter" idx="12"/>
          </p:nvPr>
        </p:nvSpPr>
        <p:spPr/>
        <p:txBody>
          <a:bodyPr/>
          <a:lstStyle/>
          <a:p>
            <a:r>
              <a:rPr lang="zh-CN" altLang="en-US" dirty="0"/>
              <a:t>文献参考</a:t>
            </a:r>
          </a:p>
        </p:txBody>
      </p:sp>
      <p:cxnSp>
        <p:nvCxnSpPr>
          <p:cNvPr id="38" name="直接连接符 38">
            <a:extLst>
              <a:ext uri="{FF2B5EF4-FFF2-40B4-BE49-F238E27FC236}">
                <a16:creationId xmlns:a16="http://schemas.microsoft.com/office/drawing/2014/main" id="{3DA67ED2-08D2-1A85-FD2D-300318106CE3}"/>
              </a:ext>
            </a:extLst>
          </p:cNvPr>
          <p:cNvCxnSpPr>
            <a:cxnSpLocks/>
          </p:cNvCxnSpPr>
          <p:nvPr/>
        </p:nvCxnSpPr>
        <p:spPr>
          <a:xfrm>
            <a:off x="1965651" y="2441313"/>
            <a:ext cx="95461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 name="矩形 82">
            <a:extLst>
              <a:ext uri="{FF2B5EF4-FFF2-40B4-BE49-F238E27FC236}">
                <a16:creationId xmlns:a16="http://schemas.microsoft.com/office/drawing/2014/main" id="{61AE9020-DB0C-A69C-3827-996DC9DB0D22}"/>
              </a:ext>
            </a:extLst>
          </p:cNvPr>
          <p:cNvSpPr/>
          <p:nvPr/>
        </p:nvSpPr>
        <p:spPr>
          <a:xfrm>
            <a:off x="11134024" y="2415644"/>
            <a:ext cx="380108" cy="28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97721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a:extLst>
              <a:ext uri="{FF2B5EF4-FFF2-40B4-BE49-F238E27FC236}">
                <a16:creationId xmlns:a16="http://schemas.microsoft.com/office/drawing/2014/main" id="{1818392F-7DCE-412E-9F87-D155B4FF99B8}"/>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3" name="页脚占位符 2">
            <a:extLst>
              <a:ext uri="{FF2B5EF4-FFF2-40B4-BE49-F238E27FC236}">
                <a16:creationId xmlns:a16="http://schemas.microsoft.com/office/drawing/2014/main" id="{F65C7349-3DF9-443C-ACF9-F48053A3101C}"/>
              </a:ext>
            </a:extLst>
          </p:cNvPr>
          <p:cNvSpPr>
            <a:spLocks noGrp="1"/>
          </p:cNvSpPr>
          <p:nvPr>
            <p:ph type="ftr" sz="quarter" idx="10"/>
          </p:nvPr>
        </p:nvSpPr>
        <p:spPr/>
        <p:txBody>
          <a:bodyPr/>
          <a:lstStyle/>
          <a:p>
            <a:r>
              <a:rPr lang="zh-CN" altLang="en-US"/>
              <a:t>海纳百川 大道致远</a:t>
            </a:r>
            <a:endParaRPr lang="zh-CN" altLang="en-US" dirty="0"/>
          </a:p>
        </p:txBody>
      </p:sp>
      <p:grpSp>
        <p:nvGrpSpPr>
          <p:cNvPr id="7" name="组合 6">
            <a:extLst>
              <a:ext uri="{FF2B5EF4-FFF2-40B4-BE49-F238E27FC236}">
                <a16:creationId xmlns:a16="http://schemas.microsoft.com/office/drawing/2014/main" id="{DCC34BAE-257C-4A37-8D55-22D5E075B1A7}"/>
              </a:ext>
            </a:extLst>
          </p:cNvPr>
          <p:cNvGrpSpPr/>
          <p:nvPr/>
        </p:nvGrpSpPr>
        <p:grpSpPr>
          <a:xfrm>
            <a:off x="4598351" y="-1028"/>
            <a:ext cx="7611348" cy="7160561"/>
            <a:chOff x="4598351" y="-1028"/>
            <a:chExt cx="7611348" cy="7160561"/>
          </a:xfrm>
        </p:grpSpPr>
        <p:sp>
          <p:nvSpPr>
            <p:cNvPr id="6" name="平行四边形 5">
              <a:extLst>
                <a:ext uri="{FF2B5EF4-FFF2-40B4-BE49-F238E27FC236}">
                  <a16:creationId xmlns:a16="http://schemas.microsoft.com/office/drawing/2014/main" id="{48CABD29-15FE-4540-80BE-C0157165BCD8}"/>
                </a:ext>
              </a:extLst>
            </p:cNvPr>
            <p:cNvSpPr/>
            <p:nvPr/>
          </p:nvSpPr>
          <p:spPr>
            <a:xfrm>
              <a:off x="4598351" y="0"/>
              <a:ext cx="1632857" cy="6858000"/>
            </a:xfrm>
            <a:prstGeom prst="parallelogram">
              <a:avLst>
                <a:gd name="adj" fmla="val 9149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流程图: 手动输入 1">
              <a:extLst>
                <a:ext uri="{FF2B5EF4-FFF2-40B4-BE49-F238E27FC236}">
                  <a16:creationId xmlns:a16="http://schemas.microsoft.com/office/drawing/2014/main" id="{BDE3A3C7-7CE8-4875-B017-33809F1E7C59}"/>
                </a:ext>
              </a:extLst>
            </p:cNvPr>
            <p:cNvSpPr/>
            <p:nvPr/>
          </p:nvSpPr>
          <p:spPr>
            <a:xfrm rot="16200000" flipH="1">
              <a:off x="5008961" y="-342739"/>
              <a:ext cx="6859028" cy="7542449"/>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C7BFC39F-A02F-4D1F-925E-7B3CCB5E2FFE}"/>
                </a:ext>
              </a:extLst>
            </p:cNvPr>
            <p:cNvPicPr>
              <a:picLocks noChangeAspect="1"/>
            </p:cNvPicPr>
            <p:nvPr/>
          </p:nvPicPr>
          <p:blipFill rotWithShape="1">
            <a:blip r:embed="rId4" cstate="email">
              <a:duotone>
                <a:schemeClr val="bg2">
                  <a:shade val="45000"/>
                  <a:satMod val="135000"/>
                </a:schemeClr>
                <a:prstClr val="white"/>
              </a:duotone>
              <a:alphaModFix amt="25000"/>
              <a:extLst>
                <a:ext uri="{28A0092B-C50C-407E-A947-70E740481C1C}">
                  <a14:useLocalDpi xmlns:a14="http://schemas.microsoft.com/office/drawing/2010/main"/>
                </a:ext>
              </a:extLst>
            </a:blip>
            <a:srcRect l="2603" r="70100"/>
            <a:stretch/>
          </p:blipFill>
          <p:spPr>
            <a:xfrm>
              <a:off x="5682798" y="223159"/>
              <a:ext cx="5815701" cy="6936374"/>
            </a:xfrm>
            <a:prstGeom prst="rect">
              <a:avLst/>
            </a:prstGeom>
          </p:spPr>
        </p:pic>
      </p:grpSp>
      <p:sp>
        <p:nvSpPr>
          <p:cNvPr id="46" name="任意多边形: 形状 45">
            <a:extLst>
              <a:ext uri="{FF2B5EF4-FFF2-40B4-BE49-F238E27FC236}">
                <a16:creationId xmlns:a16="http://schemas.microsoft.com/office/drawing/2014/main" id="{6A115ED3-3733-431D-BABC-704C787C5A46}"/>
              </a:ext>
            </a:extLst>
          </p:cNvPr>
          <p:cNvSpPr>
            <a:spLocks noChangeAspect="1"/>
          </p:cNvSpPr>
          <p:nvPr/>
        </p:nvSpPr>
        <p:spPr>
          <a:xfrm>
            <a:off x="11260469" y="4691527"/>
            <a:ext cx="252000" cy="252000"/>
          </a:xfrm>
          <a:custGeom>
            <a:avLst/>
            <a:gdLst>
              <a:gd name="connsiteX0" fmla="*/ 359222 w 436202"/>
              <a:gd name="connsiteY0" fmla="*/ 271099 h 436202"/>
              <a:gd name="connsiteX1" fmla="*/ 343610 w 436202"/>
              <a:gd name="connsiteY1" fmla="*/ 271200 h 436202"/>
              <a:gd name="connsiteX2" fmla="*/ 340163 w 436202"/>
              <a:gd name="connsiteY2" fmla="*/ 320300 h 436202"/>
              <a:gd name="connsiteX3" fmla="*/ 359425 w 436202"/>
              <a:gd name="connsiteY3" fmla="*/ 309974 h 436202"/>
              <a:gd name="connsiteX4" fmla="*/ 218405 w 436202"/>
              <a:gd name="connsiteY4" fmla="*/ 257533 h 436202"/>
              <a:gd name="connsiteX5" fmla="*/ 307620 w 436202"/>
              <a:gd name="connsiteY5" fmla="*/ 269580 h 436202"/>
              <a:gd name="connsiteX6" fmla="*/ 218507 w 436202"/>
              <a:gd name="connsiteY6" fmla="*/ 282539 h 436202"/>
              <a:gd name="connsiteX7" fmla="*/ 129292 w 436202"/>
              <a:gd name="connsiteY7" fmla="*/ 270491 h 436202"/>
              <a:gd name="connsiteX8" fmla="*/ 218405 w 436202"/>
              <a:gd name="connsiteY8" fmla="*/ 257533 h 436202"/>
              <a:gd name="connsiteX9" fmla="*/ 218000 w 436202"/>
              <a:gd name="connsiteY9" fmla="*/ 188792 h 436202"/>
              <a:gd name="connsiteX10" fmla="*/ 315933 w 436202"/>
              <a:gd name="connsiteY10" fmla="*/ 217240 h 436202"/>
              <a:gd name="connsiteX11" fmla="*/ 315933 w 436202"/>
              <a:gd name="connsiteY11" fmla="*/ 223922 h 436202"/>
              <a:gd name="connsiteX12" fmla="*/ 218101 w 436202"/>
              <a:gd name="connsiteY12" fmla="*/ 198815 h 436202"/>
              <a:gd name="connsiteX13" fmla="*/ 120472 w 436202"/>
              <a:gd name="connsiteY13" fmla="*/ 224934 h 436202"/>
              <a:gd name="connsiteX14" fmla="*/ 120472 w 436202"/>
              <a:gd name="connsiteY14" fmla="*/ 218253 h 436202"/>
              <a:gd name="connsiteX15" fmla="*/ 218000 w 436202"/>
              <a:gd name="connsiteY15" fmla="*/ 188792 h 436202"/>
              <a:gd name="connsiteX16" fmla="*/ 217594 w 436202"/>
              <a:gd name="connsiteY16" fmla="*/ 115901 h 436202"/>
              <a:gd name="connsiteX17" fmla="*/ 51939 w 436202"/>
              <a:gd name="connsiteY17" fmla="*/ 205395 h 436202"/>
              <a:gd name="connsiteX18" fmla="*/ 118343 w 436202"/>
              <a:gd name="connsiteY18" fmla="*/ 243461 h 436202"/>
              <a:gd name="connsiteX19" fmla="*/ 118546 w 436202"/>
              <a:gd name="connsiteY19" fmla="*/ 266138 h 436202"/>
              <a:gd name="connsiteX20" fmla="*/ 118546 w 436202"/>
              <a:gd name="connsiteY20" fmla="*/ 267960 h 436202"/>
              <a:gd name="connsiteX21" fmla="*/ 119154 w 436202"/>
              <a:gd name="connsiteY21" fmla="*/ 267657 h 436202"/>
              <a:gd name="connsiteX22" fmla="*/ 117938 w 436202"/>
              <a:gd name="connsiteY22" fmla="*/ 270593 h 436202"/>
              <a:gd name="connsiteX23" fmla="*/ 218608 w 436202"/>
              <a:gd name="connsiteY23" fmla="*/ 290233 h 436202"/>
              <a:gd name="connsiteX24" fmla="*/ 318974 w 436202"/>
              <a:gd name="connsiteY24" fmla="*/ 269479 h 436202"/>
              <a:gd name="connsiteX25" fmla="*/ 317758 w 436202"/>
              <a:gd name="connsiteY25" fmla="*/ 266543 h 436202"/>
              <a:gd name="connsiteX26" fmla="*/ 318366 w 436202"/>
              <a:gd name="connsiteY26" fmla="*/ 266847 h 436202"/>
              <a:gd name="connsiteX27" fmla="*/ 318366 w 436202"/>
              <a:gd name="connsiteY27" fmla="*/ 265024 h 436202"/>
              <a:gd name="connsiteX28" fmla="*/ 318265 w 436202"/>
              <a:gd name="connsiteY28" fmla="*/ 242347 h 436202"/>
              <a:gd name="connsiteX29" fmla="*/ 347057 w 436202"/>
              <a:gd name="connsiteY29" fmla="*/ 224428 h 436202"/>
              <a:gd name="connsiteX30" fmla="*/ 347259 w 436202"/>
              <a:gd name="connsiteY30" fmla="*/ 252572 h 436202"/>
              <a:gd name="connsiteX31" fmla="*/ 341886 w 436202"/>
              <a:gd name="connsiteY31" fmla="*/ 260671 h 436202"/>
              <a:gd name="connsiteX32" fmla="*/ 350605 w 436202"/>
              <a:gd name="connsiteY32" fmla="*/ 269276 h 436202"/>
              <a:gd name="connsiteX33" fmla="*/ 359222 w 436202"/>
              <a:gd name="connsiteY33" fmla="*/ 260570 h 436202"/>
              <a:gd name="connsiteX34" fmla="*/ 353849 w 436202"/>
              <a:gd name="connsiteY34" fmla="*/ 252471 h 436202"/>
              <a:gd name="connsiteX35" fmla="*/ 353646 w 436202"/>
              <a:gd name="connsiteY35" fmla="*/ 220784 h 436202"/>
              <a:gd name="connsiteX36" fmla="*/ 384263 w 436202"/>
              <a:gd name="connsiteY36" fmla="*/ 203674 h 436202"/>
              <a:gd name="connsiteX37" fmla="*/ 218101 w 436202"/>
              <a:gd name="connsiteY37" fmla="*/ 0 h 436202"/>
              <a:gd name="connsiteX38" fmla="*/ 436202 w 436202"/>
              <a:gd name="connsiteY38" fmla="*/ 218101 h 436202"/>
              <a:gd name="connsiteX39" fmla="*/ 218101 w 436202"/>
              <a:gd name="connsiteY39" fmla="*/ 436202 h 436202"/>
              <a:gd name="connsiteX40" fmla="*/ 0 w 436202"/>
              <a:gd name="connsiteY40" fmla="*/ 218101 h 436202"/>
              <a:gd name="connsiteX41" fmla="*/ 218101 w 436202"/>
              <a:gd name="connsiteY41" fmla="*/ 0 h 43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6202" h="436202">
                <a:moveTo>
                  <a:pt x="359222" y="271099"/>
                </a:moveTo>
                <a:cubicBezTo>
                  <a:pt x="347969" y="275553"/>
                  <a:pt x="343610" y="271200"/>
                  <a:pt x="343610" y="271200"/>
                </a:cubicBezTo>
                <a:lnTo>
                  <a:pt x="340163" y="320300"/>
                </a:lnTo>
                <a:cubicBezTo>
                  <a:pt x="350706" y="303900"/>
                  <a:pt x="359425" y="309974"/>
                  <a:pt x="359425" y="309974"/>
                </a:cubicBezTo>
                <a:close/>
                <a:moveTo>
                  <a:pt x="218405" y="257533"/>
                </a:moveTo>
                <a:cubicBezTo>
                  <a:pt x="267676" y="257330"/>
                  <a:pt x="307620" y="262696"/>
                  <a:pt x="307620" y="269580"/>
                </a:cubicBezTo>
                <a:cubicBezTo>
                  <a:pt x="307721" y="276464"/>
                  <a:pt x="267777" y="282235"/>
                  <a:pt x="218507" y="282539"/>
                </a:cubicBezTo>
                <a:cubicBezTo>
                  <a:pt x="169236" y="282842"/>
                  <a:pt x="129292" y="277375"/>
                  <a:pt x="129292" y="270491"/>
                </a:cubicBezTo>
                <a:cubicBezTo>
                  <a:pt x="129191" y="263607"/>
                  <a:pt x="169134" y="257837"/>
                  <a:pt x="218405" y="257533"/>
                </a:cubicBezTo>
                <a:close/>
                <a:moveTo>
                  <a:pt x="218000" y="188792"/>
                </a:moveTo>
                <a:cubicBezTo>
                  <a:pt x="296468" y="188387"/>
                  <a:pt x="315933" y="217240"/>
                  <a:pt x="315933" y="217240"/>
                </a:cubicBezTo>
                <a:lnTo>
                  <a:pt x="315933" y="223922"/>
                </a:lnTo>
                <a:cubicBezTo>
                  <a:pt x="309343" y="216937"/>
                  <a:pt x="285417" y="198410"/>
                  <a:pt x="218101" y="198815"/>
                </a:cubicBezTo>
                <a:cubicBezTo>
                  <a:pt x="150683" y="199119"/>
                  <a:pt x="127062" y="217848"/>
                  <a:pt x="120472" y="224934"/>
                </a:cubicBezTo>
                <a:lnTo>
                  <a:pt x="120472" y="218253"/>
                </a:lnTo>
                <a:cubicBezTo>
                  <a:pt x="120472" y="218253"/>
                  <a:pt x="139531" y="189197"/>
                  <a:pt x="218000" y="188792"/>
                </a:cubicBezTo>
                <a:close/>
                <a:moveTo>
                  <a:pt x="217594" y="115901"/>
                </a:moveTo>
                <a:lnTo>
                  <a:pt x="51939" y="205395"/>
                </a:lnTo>
                <a:lnTo>
                  <a:pt x="118343" y="243461"/>
                </a:lnTo>
                <a:lnTo>
                  <a:pt x="118546" y="266138"/>
                </a:lnTo>
                <a:lnTo>
                  <a:pt x="118546" y="267960"/>
                </a:lnTo>
                <a:lnTo>
                  <a:pt x="119154" y="267657"/>
                </a:lnTo>
                <a:cubicBezTo>
                  <a:pt x="118444" y="268568"/>
                  <a:pt x="117938" y="269580"/>
                  <a:pt x="117938" y="270593"/>
                </a:cubicBezTo>
                <a:cubicBezTo>
                  <a:pt x="118039" y="281729"/>
                  <a:pt x="163052" y="290536"/>
                  <a:pt x="218608" y="290233"/>
                </a:cubicBezTo>
                <a:cubicBezTo>
                  <a:pt x="274063" y="289929"/>
                  <a:pt x="318974" y="280615"/>
                  <a:pt x="318974" y="269479"/>
                </a:cubicBezTo>
                <a:cubicBezTo>
                  <a:pt x="318974" y="268467"/>
                  <a:pt x="318467" y="267555"/>
                  <a:pt x="317758" y="266543"/>
                </a:cubicBezTo>
                <a:lnTo>
                  <a:pt x="318366" y="266847"/>
                </a:lnTo>
                <a:lnTo>
                  <a:pt x="318366" y="265024"/>
                </a:lnTo>
                <a:lnTo>
                  <a:pt x="318265" y="242347"/>
                </a:lnTo>
                <a:lnTo>
                  <a:pt x="347057" y="224428"/>
                </a:lnTo>
                <a:lnTo>
                  <a:pt x="347259" y="252572"/>
                </a:lnTo>
                <a:cubicBezTo>
                  <a:pt x="344015" y="253888"/>
                  <a:pt x="341886" y="257027"/>
                  <a:pt x="341886" y="260671"/>
                </a:cubicBezTo>
                <a:cubicBezTo>
                  <a:pt x="341886" y="265429"/>
                  <a:pt x="345739" y="269276"/>
                  <a:pt x="350605" y="269276"/>
                </a:cubicBezTo>
                <a:cubicBezTo>
                  <a:pt x="355471" y="269276"/>
                  <a:pt x="359324" y="265328"/>
                  <a:pt x="359222" y="260570"/>
                </a:cubicBezTo>
                <a:cubicBezTo>
                  <a:pt x="359222" y="256925"/>
                  <a:pt x="356992" y="253888"/>
                  <a:pt x="353849" y="252471"/>
                </a:cubicBezTo>
                <a:lnTo>
                  <a:pt x="353646" y="220784"/>
                </a:lnTo>
                <a:lnTo>
                  <a:pt x="384263" y="203674"/>
                </a:lnTo>
                <a:close/>
                <a:moveTo>
                  <a:pt x="218101" y="0"/>
                </a:moveTo>
                <a:cubicBezTo>
                  <a:pt x="338555" y="0"/>
                  <a:pt x="436202" y="97647"/>
                  <a:pt x="436202" y="218101"/>
                </a:cubicBezTo>
                <a:cubicBezTo>
                  <a:pt x="436202" y="338555"/>
                  <a:pt x="338555" y="436202"/>
                  <a:pt x="218101" y="436202"/>
                </a:cubicBezTo>
                <a:cubicBezTo>
                  <a:pt x="97647" y="436202"/>
                  <a:pt x="0" y="338555"/>
                  <a:pt x="0" y="218101"/>
                </a:cubicBezTo>
                <a:cubicBezTo>
                  <a:pt x="0" y="97647"/>
                  <a:pt x="97647" y="0"/>
                  <a:pt x="2181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任意多边形: 形状 46">
            <a:extLst>
              <a:ext uri="{FF2B5EF4-FFF2-40B4-BE49-F238E27FC236}">
                <a16:creationId xmlns:a16="http://schemas.microsoft.com/office/drawing/2014/main" id="{050BB757-420D-4A9B-B9B4-DC6367ED6E1E}"/>
              </a:ext>
            </a:extLst>
          </p:cNvPr>
          <p:cNvSpPr>
            <a:spLocks noChangeAspect="1"/>
          </p:cNvSpPr>
          <p:nvPr/>
        </p:nvSpPr>
        <p:spPr>
          <a:xfrm>
            <a:off x="11260469" y="4084407"/>
            <a:ext cx="252000" cy="252000"/>
          </a:xfrm>
          <a:custGeom>
            <a:avLst/>
            <a:gdLst>
              <a:gd name="connsiteX0" fmla="*/ 335456 w 436202"/>
              <a:gd name="connsiteY0" fmla="*/ 266634 h 436202"/>
              <a:gd name="connsiteX1" fmla="*/ 348902 w 436202"/>
              <a:gd name="connsiteY1" fmla="*/ 266634 h 436202"/>
              <a:gd name="connsiteX2" fmla="*/ 348902 w 436202"/>
              <a:gd name="connsiteY2" fmla="*/ 279575 h 436202"/>
              <a:gd name="connsiteX3" fmla="*/ 335456 w 436202"/>
              <a:gd name="connsiteY3" fmla="*/ 279575 h 436202"/>
              <a:gd name="connsiteX4" fmla="*/ 312048 w 436202"/>
              <a:gd name="connsiteY4" fmla="*/ 266634 h 436202"/>
              <a:gd name="connsiteX5" fmla="*/ 325495 w 436202"/>
              <a:gd name="connsiteY5" fmla="*/ 266634 h 436202"/>
              <a:gd name="connsiteX6" fmla="*/ 325495 w 436202"/>
              <a:gd name="connsiteY6" fmla="*/ 279575 h 436202"/>
              <a:gd name="connsiteX7" fmla="*/ 312048 w 436202"/>
              <a:gd name="connsiteY7" fmla="*/ 279575 h 436202"/>
              <a:gd name="connsiteX8" fmla="*/ 110708 w 436202"/>
              <a:gd name="connsiteY8" fmla="*/ 266634 h 436202"/>
              <a:gd name="connsiteX9" fmla="*/ 124155 w 436202"/>
              <a:gd name="connsiteY9" fmla="*/ 266634 h 436202"/>
              <a:gd name="connsiteX10" fmla="*/ 124155 w 436202"/>
              <a:gd name="connsiteY10" fmla="*/ 279575 h 436202"/>
              <a:gd name="connsiteX11" fmla="*/ 110708 w 436202"/>
              <a:gd name="connsiteY11" fmla="*/ 279575 h 436202"/>
              <a:gd name="connsiteX12" fmla="*/ 87301 w 436202"/>
              <a:gd name="connsiteY12" fmla="*/ 266634 h 436202"/>
              <a:gd name="connsiteX13" fmla="*/ 100747 w 436202"/>
              <a:gd name="connsiteY13" fmla="*/ 266634 h 436202"/>
              <a:gd name="connsiteX14" fmla="*/ 100747 w 436202"/>
              <a:gd name="connsiteY14" fmla="*/ 279575 h 436202"/>
              <a:gd name="connsiteX15" fmla="*/ 87301 w 436202"/>
              <a:gd name="connsiteY15" fmla="*/ 279575 h 436202"/>
              <a:gd name="connsiteX16" fmla="*/ 335456 w 436202"/>
              <a:gd name="connsiteY16" fmla="*/ 242742 h 436202"/>
              <a:gd name="connsiteX17" fmla="*/ 348902 w 436202"/>
              <a:gd name="connsiteY17" fmla="*/ 242742 h 436202"/>
              <a:gd name="connsiteX18" fmla="*/ 348902 w 436202"/>
              <a:gd name="connsiteY18" fmla="*/ 256181 h 436202"/>
              <a:gd name="connsiteX19" fmla="*/ 335456 w 436202"/>
              <a:gd name="connsiteY19" fmla="*/ 256181 h 436202"/>
              <a:gd name="connsiteX20" fmla="*/ 312048 w 436202"/>
              <a:gd name="connsiteY20" fmla="*/ 242742 h 436202"/>
              <a:gd name="connsiteX21" fmla="*/ 325495 w 436202"/>
              <a:gd name="connsiteY21" fmla="*/ 242742 h 436202"/>
              <a:gd name="connsiteX22" fmla="*/ 325495 w 436202"/>
              <a:gd name="connsiteY22" fmla="*/ 256181 h 436202"/>
              <a:gd name="connsiteX23" fmla="*/ 312048 w 436202"/>
              <a:gd name="connsiteY23" fmla="*/ 256181 h 436202"/>
              <a:gd name="connsiteX24" fmla="*/ 110708 w 436202"/>
              <a:gd name="connsiteY24" fmla="*/ 242742 h 436202"/>
              <a:gd name="connsiteX25" fmla="*/ 124155 w 436202"/>
              <a:gd name="connsiteY25" fmla="*/ 242742 h 436202"/>
              <a:gd name="connsiteX26" fmla="*/ 124155 w 436202"/>
              <a:gd name="connsiteY26" fmla="*/ 256181 h 436202"/>
              <a:gd name="connsiteX27" fmla="*/ 110708 w 436202"/>
              <a:gd name="connsiteY27" fmla="*/ 256181 h 436202"/>
              <a:gd name="connsiteX28" fmla="*/ 87301 w 436202"/>
              <a:gd name="connsiteY28" fmla="*/ 242742 h 436202"/>
              <a:gd name="connsiteX29" fmla="*/ 100747 w 436202"/>
              <a:gd name="connsiteY29" fmla="*/ 242742 h 436202"/>
              <a:gd name="connsiteX30" fmla="*/ 100747 w 436202"/>
              <a:gd name="connsiteY30" fmla="*/ 256181 h 436202"/>
              <a:gd name="connsiteX31" fmla="*/ 87301 w 436202"/>
              <a:gd name="connsiteY31" fmla="*/ 256181 h 436202"/>
              <a:gd name="connsiteX32" fmla="*/ 260206 w 436202"/>
              <a:gd name="connsiteY32" fmla="*/ 217853 h 436202"/>
              <a:gd name="connsiteX33" fmla="*/ 273161 w 436202"/>
              <a:gd name="connsiteY33" fmla="*/ 217853 h 436202"/>
              <a:gd name="connsiteX34" fmla="*/ 273161 w 436202"/>
              <a:gd name="connsiteY34" fmla="*/ 231292 h 436202"/>
              <a:gd name="connsiteX35" fmla="*/ 260206 w 436202"/>
              <a:gd name="connsiteY35" fmla="*/ 231292 h 436202"/>
              <a:gd name="connsiteX36" fmla="*/ 236288 w 436202"/>
              <a:gd name="connsiteY36" fmla="*/ 217853 h 436202"/>
              <a:gd name="connsiteX37" fmla="*/ 249742 w 436202"/>
              <a:gd name="connsiteY37" fmla="*/ 217853 h 436202"/>
              <a:gd name="connsiteX38" fmla="*/ 249742 w 436202"/>
              <a:gd name="connsiteY38" fmla="*/ 231292 h 436202"/>
              <a:gd name="connsiteX39" fmla="*/ 236288 w 436202"/>
              <a:gd name="connsiteY39" fmla="*/ 231292 h 436202"/>
              <a:gd name="connsiteX40" fmla="*/ 185963 w 436202"/>
              <a:gd name="connsiteY40" fmla="*/ 217853 h 436202"/>
              <a:gd name="connsiteX41" fmla="*/ 199416 w 436202"/>
              <a:gd name="connsiteY41" fmla="*/ 217853 h 436202"/>
              <a:gd name="connsiteX42" fmla="*/ 199416 w 436202"/>
              <a:gd name="connsiteY42" fmla="*/ 231292 h 436202"/>
              <a:gd name="connsiteX43" fmla="*/ 185963 w 436202"/>
              <a:gd name="connsiteY43" fmla="*/ 231292 h 436202"/>
              <a:gd name="connsiteX44" fmla="*/ 162544 w 436202"/>
              <a:gd name="connsiteY44" fmla="*/ 217853 h 436202"/>
              <a:gd name="connsiteX45" fmla="*/ 175997 w 436202"/>
              <a:gd name="connsiteY45" fmla="*/ 217853 h 436202"/>
              <a:gd name="connsiteX46" fmla="*/ 175997 w 436202"/>
              <a:gd name="connsiteY46" fmla="*/ 231292 h 436202"/>
              <a:gd name="connsiteX47" fmla="*/ 162544 w 436202"/>
              <a:gd name="connsiteY47" fmla="*/ 231292 h 436202"/>
              <a:gd name="connsiteX48" fmla="*/ 260206 w 436202"/>
              <a:gd name="connsiteY48" fmla="*/ 194458 h 436202"/>
              <a:gd name="connsiteX49" fmla="*/ 273161 w 436202"/>
              <a:gd name="connsiteY49" fmla="*/ 194458 h 436202"/>
              <a:gd name="connsiteX50" fmla="*/ 273161 w 436202"/>
              <a:gd name="connsiteY50" fmla="*/ 207898 h 436202"/>
              <a:gd name="connsiteX51" fmla="*/ 260206 w 436202"/>
              <a:gd name="connsiteY51" fmla="*/ 207898 h 436202"/>
              <a:gd name="connsiteX52" fmla="*/ 236288 w 436202"/>
              <a:gd name="connsiteY52" fmla="*/ 194458 h 436202"/>
              <a:gd name="connsiteX53" fmla="*/ 249742 w 436202"/>
              <a:gd name="connsiteY53" fmla="*/ 194458 h 436202"/>
              <a:gd name="connsiteX54" fmla="*/ 249742 w 436202"/>
              <a:gd name="connsiteY54" fmla="*/ 207898 h 436202"/>
              <a:gd name="connsiteX55" fmla="*/ 236288 w 436202"/>
              <a:gd name="connsiteY55" fmla="*/ 207898 h 436202"/>
              <a:gd name="connsiteX56" fmla="*/ 185963 w 436202"/>
              <a:gd name="connsiteY56" fmla="*/ 194458 h 436202"/>
              <a:gd name="connsiteX57" fmla="*/ 199416 w 436202"/>
              <a:gd name="connsiteY57" fmla="*/ 194458 h 436202"/>
              <a:gd name="connsiteX58" fmla="*/ 199416 w 436202"/>
              <a:gd name="connsiteY58" fmla="*/ 207898 h 436202"/>
              <a:gd name="connsiteX59" fmla="*/ 185963 w 436202"/>
              <a:gd name="connsiteY59" fmla="*/ 207898 h 436202"/>
              <a:gd name="connsiteX60" fmla="*/ 162544 w 436202"/>
              <a:gd name="connsiteY60" fmla="*/ 194458 h 436202"/>
              <a:gd name="connsiteX61" fmla="*/ 175997 w 436202"/>
              <a:gd name="connsiteY61" fmla="*/ 194458 h 436202"/>
              <a:gd name="connsiteX62" fmla="*/ 175997 w 436202"/>
              <a:gd name="connsiteY62" fmla="*/ 207898 h 436202"/>
              <a:gd name="connsiteX63" fmla="*/ 162544 w 436202"/>
              <a:gd name="connsiteY63" fmla="*/ 207898 h 436202"/>
              <a:gd name="connsiteX64" fmla="*/ 303581 w 436202"/>
              <a:gd name="connsiteY64" fmla="*/ 188488 h 436202"/>
              <a:gd name="connsiteX65" fmla="*/ 303581 w 436202"/>
              <a:gd name="connsiteY65" fmla="*/ 321385 h 436202"/>
              <a:gd name="connsiteX66" fmla="*/ 368824 w 436202"/>
              <a:gd name="connsiteY66" fmla="*/ 321385 h 436202"/>
              <a:gd name="connsiteX67" fmla="*/ 368824 w 436202"/>
              <a:gd name="connsiteY67" fmla="*/ 210887 h 436202"/>
              <a:gd name="connsiteX68" fmla="*/ 384263 w 436202"/>
              <a:gd name="connsiteY68" fmla="*/ 210887 h 436202"/>
              <a:gd name="connsiteX69" fmla="*/ 356373 w 436202"/>
              <a:gd name="connsiteY69" fmla="*/ 188488 h 436202"/>
              <a:gd name="connsiteX70" fmla="*/ 79332 w 436202"/>
              <a:gd name="connsiteY70" fmla="*/ 188488 h 436202"/>
              <a:gd name="connsiteX71" fmla="*/ 51940 w 436202"/>
              <a:gd name="connsiteY71" fmla="*/ 210887 h 436202"/>
              <a:gd name="connsiteX72" fmla="*/ 66881 w 436202"/>
              <a:gd name="connsiteY72" fmla="*/ 210887 h 436202"/>
              <a:gd name="connsiteX73" fmla="*/ 66881 w 436202"/>
              <a:gd name="connsiteY73" fmla="*/ 321385 h 436202"/>
              <a:gd name="connsiteX74" fmla="*/ 132622 w 436202"/>
              <a:gd name="connsiteY74" fmla="*/ 321385 h 436202"/>
              <a:gd name="connsiteX75" fmla="*/ 132622 w 436202"/>
              <a:gd name="connsiteY75" fmla="*/ 188488 h 436202"/>
              <a:gd name="connsiteX76" fmla="*/ 162544 w 436202"/>
              <a:gd name="connsiteY76" fmla="*/ 114817 h 436202"/>
              <a:gd name="connsiteX77" fmla="*/ 162544 w 436202"/>
              <a:gd name="connsiteY77" fmla="*/ 124772 h 436202"/>
              <a:gd name="connsiteX78" fmla="*/ 162544 w 436202"/>
              <a:gd name="connsiteY78" fmla="*/ 148167 h 436202"/>
              <a:gd name="connsiteX79" fmla="*/ 142613 w 436202"/>
              <a:gd name="connsiteY79" fmla="*/ 148167 h 436202"/>
              <a:gd name="connsiteX80" fmla="*/ 127664 w 436202"/>
              <a:gd name="connsiteY80" fmla="*/ 170566 h 436202"/>
              <a:gd name="connsiteX81" fmla="*/ 142613 w 436202"/>
              <a:gd name="connsiteY81" fmla="*/ 170566 h 436202"/>
              <a:gd name="connsiteX82" fmla="*/ 142613 w 436202"/>
              <a:gd name="connsiteY82" fmla="*/ 321385 h 436202"/>
              <a:gd name="connsiteX83" fmla="*/ 199416 w 436202"/>
              <a:gd name="connsiteY83" fmla="*/ 321385 h 436202"/>
              <a:gd name="connsiteX84" fmla="*/ 199416 w 436202"/>
              <a:gd name="connsiteY84" fmla="*/ 276090 h 436202"/>
              <a:gd name="connsiteX85" fmla="*/ 236288 w 436202"/>
              <a:gd name="connsiteY85" fmla="*/ 276090 h 436202"/>
              <a:gd name="connsiteX86" fmla="*/ 236288 w 436202"/>
              <a:gd name="connsiteY86" fmla="*/ 321385 h 436202"/>
              <a:gd name="connsiteX87" fmla="*/ 293590 w 436202"/>
              <a:gd name="connsiteY87" fmla="*/ 321385 h 436202"/>
              <a:gd name="connsiteX88" fmla="*/ 293590 w 436202"/>
              <a:gd name="connsiteY88" fmla="*/ 170566 h 436202"/>
              <a:gd name="connsiteX89" fmla="*/ 308538 w 436202"/>
              <a:gd name="connsiteY89" fmla="*/ 170566 h 436202"/>
              <a:gd name="connsiteX90" fmla="*/ 293590 w 436202"/>
              <a:gd name="connsiteY90" fmla="*/ 148167 h 436202"/>
              <a:gd name="connsiteX91" fmla="*/ 261701 w 436202"/>
              <a:gd name="connsiteY91" fmla="*/ 148167 h 436202"/>
              <a:gd name="connsiteX92" fmla="*/ 261701 w 436202"/>
              <a:gd name="connsiteY92" fmla="*/ 127261 h 436202"/>
              <a:gd name="connsiteX93" fmla="*/ 273659 w 436202"/>
              <a:gd name="connsiteY93" fmla="*/ 131741 h 436202"/>
              <a:gd name="connsiteX94" fmla="*/ 273659 w 436202"/>
              <a:gd name="connsiteY94" fmla="*/ 121786 h 436202"/>
              <a:gd name="connsiteX95" fmla="*/ 261701 w 436202"/>
              <a:gd name="connsiteY95" fmla="*/ 117804 h 436202"/>
              <a:gd name="connsiteX96" fmla="*/ 261701 w 436202"/>
              <a:gd name="connsiteY96" fmla="*/ 114817 h 436202"/>
              <a:gd name="connsiteX97" fmla="*/ 259707 w 436202"/>
              <a:gd name="connsiteY97" fmla="*/ 114817 h 436202"/>
              <a:gd name="connsiteX98" fmla="*/ 259707 w 436202"/>
              <a:gd name="connsiteY98" fmla="*/ 124772 h 436202"/>
              <a:gd name="connsiteX99" fmla="*/ 259707 w 436202"/>
              <a:gd name="connsiteY99" fmla="*/ 148167 h 436202"/>
              <a:gd name="connsiteX100" fmla="*/ 164537 w 436202"/>
              <a:gd name="connsiteY100" fmla="*/ 148167 h 436202"/>
              <a:gd name="connsiteX101" fmla="*/ 164537 w 436202"/>
              <a:gd name="connsiteY101" fmla="*/ 127261 h 436202"/>
              <a:gd name="connsiteX102" fmla="*/ 175997 w 436202"/>
              <a:gd name="connsiteY102" fmla="*/ 131741 h 436202"/>
              <a:gd name="connsiteX103" fmla="*/ 175997 w 436202"/>
              <a:gd name="connsiteY103" fmla="*/ 121786 h 436202"/>
              <a:gd name="connsiteX104" fmla="*/ 164537 w 436202"/>
              <a:gd name="connsiteY104" fmla="*/ 117804 h 436202"/>
              <a:gd name="connsiteX105" fmla="*/ 164537 w 436202"/>
              <a:gd name="connsiteY105" fmla="*/ 114817 h 436202"/>
              <a:gd name="connsiteX106" fmla="*/ 218101 w 436202"/>
              <a:gd name="connsiteY106" fmla="*/ 0 h 436202"/>
              <a:gd name="connsiteX107" fmla="*/ 436202 w 436202"/>
              <a:gd name="connsiteY107" fmla="*/ 218101 h 436202"/>
              <a:gd name="connsiteX108" fmla="*/ 218101 w 436202"/>
              <a:gd name="connsiteY108" fmla="*/ 436202 h 436202"/>
              <a:gd name="connsiteX109" fmla="*/ 0 w 436202"/>
              <a:gd name="connsiteY109" fmla="*/ 218101 h 436202"/>
              <a:gd name="connsiteX110" fmla="*/ 218101 w 436202"/>
              <a:gd name="connsiteY110" fmla="*/ 0 h 43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36202" h="436202">
                <a:moveTo>
                  <a:pt x="335456" y="266634"/>
                </a:moveTo>
                <a:lnTo>
                  <a:pt x="348902" y="266634"/>
                </a:lnTo>
                <a:lnTo>
                  <a:pt x="348902" y="279575"/>
                </a:lnTo>
                <a:lnTo>
                  <a:pt x="335456" y="279575"/>
                </a:lnTo>
                <a:close/>
                <a:moveTo>
                  <a:pt x="312048" y="266634"/>
                </a:moveTo>
                <a:lnTo>
                  <a:pt x="325495" y="266634"/>
                </a:lnTo>
                <a:lnTo>
                  <a:pt x="325495" y="279575"/>
                </a:lnTo>
                <a:lnTo>
                  <a:pt x="312048" y="279575"/>
                </a:lnTo>
                <a:close/>
                <a:moveTo>
                  <a:pt x="110708" y="266634"/>
                </a:moveTo>
                <a:lnTo>
                  <a:pt x="124155" y="266634"/>
                </a:lnTo>
                <a:lnTo>
                  <a:pt x="124155" y="279575"/>
                </a:lnTo>
                <a:lnTo>
                  <a:pt x="110708" y="279575"/>
                </a:lnTo>
                <a:close/>
                <a:moveTo>
                  <a:pt x="87301" y="266634"/>
                </a:moveTo>
                <a:lnTo>
                  <a:pt x="100747" y="266634"/>
                </a:lnTo>
                <a:lnTo>
                  <a:pt x="100747" y="279575"/>
                </a:lnTo>
                <a:lnTo>
                  <a:pt x="87301" y="279575"/>
                </a:lnTo>
                <a:close/>
                <a:moveTo>
                  <a:pt x="335456" y="242742"/>
                </a:moveTo>
                <a:lnTo>
                  <a:pt x="348902" y="242742"/>
                </a:lnTo>
                <a:lnTo>
                  <a:pt x="348902" y="256181"/>
                </a:lnTo>
                <a:lnTo>
                  <a:pt x="335456" y="256181"/>
                </a:lnTo>
                <a:close/>
                <a:moveTo>
                  <a:pt x="312048" y="242742"/>
                </a:moveTo>
                <a:lnTo>
                  <a:pt x="325495" y="242742"/>
                </a:lnTo>
                <a:lnTo>
                  <a:pt x="325495" y="256181"/>
                </a:lnTo>
                <a:lnTo>
                  <a:pt x="312048" y="256181"/>
                </a:lnTo>
                <a:close/>
                <a:moveTo>
                  <a:pt x="110708" y="242742"/>
                </a:moveTo>
                <a:lnTo>
                  <a:pt x="124155" y="242742"/>
                </a:lnTo>
                <a:lnTo>
                  <a:pt x="124155" y="256181"/>
                </a:lnTo>
                <a:lnTo>
                  <a:pt x="110708" y="256181"/>
                </a:lnTo>
                <a:close/>
                <a:moveTo>
                  <a:pt x="87301" y="242742"/>
                </a:moveTo>
                <a:lnTo>
                  <a:pt x="100747" y="242742"/>
                </a:lnTo>
                <a:lnTo>
                  <a:pt x="100747" y="256181"/>
                </a:lnTo>
                <a:lnTo>
                  <a:pt x="87301" y="256181"/>
                </a:lnTo>
                <a:close/>
                <a:moveTo>
                  <a:pt x="260206" y="217853"/>
                </a:moveTo>
                <a:lnTo>
                  <a:pt x="273161" y="217853"/>
                </a:lnTo>
                <a:lnTo>
                  <a:pt x="273161" y="231292"/>
                </a:lnTo>
                <a:lnTo>
                  <a:pt x="260206" y="231292"/>
                </a:lnTo>
                <a:close/>
                <a:moveTo>
                  <a:pt x="236288" y="217853"/>
                </a:moveTo>
                <a:lnTo>
                  <a:pt x="249742" y="217853"/>
                </a:lnTo>
                <a:lnTo>
                  <a:pt x="249742" y="231292"/>
                </a:lnTo>
                <a:lnTo>
                  <a:pt x="236288" y="231292"/>
                </a:lnTo>
                <a:close/>
                <a:moveTo>
                  <a:pt x="185963" y="217853"/>
                </a:moveTo>
                <a:lnTo>
                  <a:pt x="199416" y="217853"/>
                </a:lnTo>
                <a:lnTo>
                  <a:pt x="199416" y="231292"/>
                </a:lnTo>
                <a:lnTo>
                  <a:pt x="185963" y="231292"/>
                </a:lnTo>
                <a:close/>
                <a:moveTo>
                  <a:pt x="162544" y="217853"/>
                </a:moveTo>
                <a:lnTo>
                  <a:pt x="175997" y="217853"/>
                </a:lnTo>
                <a:lnTo>
                  <a:pt x="175997" y="231292"/>
                </a:lnTo>
                <a:lnTo>
                  <a:pt x="162544" y="231292"/>
                </a:lnTo>
                <a:close/>
                <a:moveTo>
                  <a:pt x="260206" y="194458"/>
                </a:moveTo>
                <a:lnTo>
                  <a:pt x="273161" y="194458"/>
                </a:lnTo>
                <a:lnTo>
                  <a:pt x="273161" y="207898"/>
                </a:lnTo>
                <a:lnTo>
                  <a:pt x="260206" y="207898"/>
                </a:lnTo>
                <a:close/>
                <a:moveTo>
                  <a:pt x="236288" y="194458"/>
                </a:moveTo>
                <a:lnTo>
                  <a:pt x="249742" y="194458"/>
                </a:lnTo>
                <a:lnTo>
                  <a:pt x="249742" y="207898"/>
                </a:lnTo>
                <a:lnTo>
                  <a:pt x="236288" y="207898"/>
                </a:lnTo>
                <a:close/>
                <a:moveTo>
                  <a:pt x="185963" y="194458"/>
                </a:moveTo>
                <a:lnTo>
                  <a:pt x="199416" y="194458"/>
                </a:lnTo>
                <a:lnTo>
                  <a:pt x="199416" y="207898"/>
                </a:lnTo>
                <a:lnTo>
                  <a:pt x="185963" y="207898"/>
                </a:lnTo>
                <a:close/>
                <a:moveTo>
                  <a:pt x="162544" y="194458"/>
                </a:moveTo>
                <a:lnTo>
                  <a:pt x="175997" y="194458"/>
                </a:lnTo>
                <a:lnTo>
                  <a:pt x="175997" y="207898"/>
                </a:lnTo>
                <a:lnTo>
                  <a:pt x="162544" y="207898"/>
                </a:lnTo>
                <a:close/>
                <a:moveTo>
                  <a:pt x="303581" y="188488"/>
                </a:moveTo>
                <a:lnTo>
                  <a:pt x="303581" y="321385"/>
                </a:lnTo>
                <a:lnTo>
                  <a:pt x="368824" y="321385"/>
                </a:lnTo>
                <a:lnTo>
                  <a:pt x="368824" y="210887"/>
                </a:lnTo>
                <a:lnTo>
                  <a:pt x="384263" y="210887"/>
                </a:lnTo>
                <a:lnTo>
                  <a:pt x="356373" y="188488"/>
                </a:lnTo>
                <a:close/>
                <a:moveTo>
                  <a:pt x="79332" y="188488"/>
                </a:moveTo>
                <a:lnTo>
                  <a:pt x="51940" y="210887"/>
                </a:lnTo>
                <a:lnTo>
                  <a:pt x="66881" y="210887"/>
                </a:lnTo>
                <a:lnTo>
                  <a:pt x="66881" y="321385"/>
                </a:lnTo>
                <a:lnTo>
                  <a:pt x="132622" y="321385"/>
                </a:lnTo>
                <a:lnTo>
                  <a:pt x="132622" y="188488"/>
                </a:lnTo>
                <a:close/>
                <a:moveTo>
                  <a:pt x="162544" y="114817"/>
                </a:moveTo>
                <a:lnTo>
                  <a:pt x="162544" y="124772"/>
                </a:lnTo>
                <a:lnTo>
                  <a:pt x="162544" y="148167"/>
                </a:lnTo>
                <a:lnTo>
                  <a:pt x="142613" y="148167"/>
                </a:lnTo>
                <a:lnTo>
                  <a:pt x="127664" y="170566"/>
                </a:lnTo>
                <a:lnTo>
                  <a:pt x="142613" y="170566"/>
                </a:lnTo>
                <a:lnTo>
                  <a:pt x="142613" y="321385"/>
                </a:lnTo>
                <a:lnTo>
                  <a:pt x="199416" y="321385"/>
                </a:lnTo>
                <a:lnTo>
                  <a:pt x="199416" y="276090"/>
                </a:lnTo>
                <a:lnTo>
                  <a:pt x="236288" y="276090"/>
                </a:lnTo>
                <a:lnTo>
                  <a:pt x="236288" y="321385"/>
                </a:lnTo>
                <a:lnTo>
                  <a:pt x="293590" y="321385"/>
                </a:lnTo>
                <a:lnTo>
                  <a:pt x="293590" y="170566"/>
                </a:lnTo>
                <a:lnTo>
                  <a:pt x="308538" y="170566"/>
                </a:lnTo>
                <a:lnTo>
                  <a:pt x="293590" y="148167"/>
                </a:lnTo>
                <a:lnTo>
                  <a:pt x="261701" y="148167"/>
                </a:lnTo>
                <a:lnTo>
                  <a:pt x="261701" y="127261"/>
                </a:lnTo>
                <a:cubicBezTo>
                  <a:pt x="265687" y="130746"/>
                  <a:pt x="269673" y="123279"/>
                  <a:pt x="273659" y="131741"/>
                </a:cubicBezTo>
                <a:lnTo>
                  <a:pt x="273659" y="121786"/>
                </a:lnTo>
                <a:cubicBezTo>
                  <a:pt x="269673" y="113324"/>
                  <a:pt x="265687" y="121288"/>
                  <a:pt x="261701" y="117804"/>
                </a:cubicBezTo>
                <a:lnTo>
                  <a:pt x="261701" y="114817"/>
                </a:lnTo>
                <a:lnTo>
                  <a:pt x="259707" y="114817"/>
                </a:lnTo>
                <a:lnTo>
                  <a:pt x="259707" y="124772"/>
                </a:lnTo>
                <a:lnTo>
                  <a:pt x="259707" y="148167"/>
                </a:lnTo>
                <a:lnTo>
                  <a:pt x="164537" y="148167"/>
                </a:lnTo>
                <a:lnTo>
                  <a:pt x="164537" y="127261"/>
                </a:lnTo>
                <a:cubicBezTo>
                  <a:pt x="168523" y="130746"/>
                  <a:pt x="172509" y="123279"/>
                  <a:pt x="175997" y="131741"/>
                </a:cubicBezTo>
                <a:lnTo>
                  <a:pt x="175997" y="121786"/>
                </a:lnTo>
                <a:cubicBezTo>
                  <a:pt x="172509" y="113324"/>
                  <a:pt x="168523" y="121288"/>
                  <a:pt x="164537" y="117804"/>
                </a:cubicBezTo>
                <a:lnTo>
                  <a:pt x="164537" y="114817"/>
                </a:lnTo>
                <a:close/>
                <a:moveTo>
                  <a:pt x="218101" y="0"/>
                </a:moveTo>
                <a:cubicBezTo>
                  <a:pt x="338555" y="0"/>
                  <a:pt x="436202" y="97647"/>
                  <a:pt x="436202" y="218101"/>
                </a:cubicBezTo>
                <a:cubicBezTo>
                  <a:pt x="436202" y="338555"/>
                  <a:pt x="338555" y="436202"/>
                  <a:pt x="218101" y="436202"/>
                </a:cubicBezTo>
                <a:cubicBezTo>
                  <a:pt x="97647" y="436202"/>
                  <a:pt x="0" y="338555"/>
                  <a:pt x="0" y="218101"/>
                </a:cubicBezTo>
                <a:cubicBezTo>
                  <a:pt x="0" y="97647"/>
                  <a:pt x="97647" y="0"/>
                  <a:pt x="2181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任意多边形: 形状 47">
            <a:extLst>
              <a:ext uri="{FF2B5EF4-FFF2-40B4-BE49-F238E27FC236}">
                <a16:creationId xmlns:a16="http://schemas.microsoft.com/office/drawing/2014/main" id="{A8F13BDE-1825-4A37-B7ED-57592E4B5F67}"/>
              </a:ext>
            </a:extLst>
          </p:cNvPr>
          <p:cNvSpPr>
            <a:spLocks noChangeAspect="1"/>
          </p:cNvSpPr>
          <p:nvPr/>
        </p:nvSpPr>
        <p:spPr>
          <a:xfrm>
            <a:off x="11260469" y="5290738"/>
            <a:ext cx="252000" cy="252000"/>
          </a:xfrm>
          <a:custGeom>
            <a:avLst/>
            <a:gdLst>
              <a:gd name="connsiteX0" fmla="*/ 304862 w 436202"/>
              <a:gd name="connsiteY0" fmla="*/ 255375 h 436202"/>
              <a:gd name="connsiteX1" fmla="*/ 244888 w 436202"/>
              <a:gd name="connsiteY1" fmla="*/ 315217 h 436202"/>
              <a:gd name="connsiteX2" fmla="*/ 251052 w 436202"/>
              <a:gd name="connsiteY2" fmla="*/ 302767 h 436202"/>
              <a:gd name="connsiteX3" fmla="*/ 260738 w 436202"/>
              <a:gd name="connsiteY3" fmla="*/ 271203 h 436202"/>
              <a:gd name="connsiteX4" fmla="*/ 292348 w 436202"/>
              <a:gd name="connsiteY4" fmla="*/ 261530 h 436202"/>
              <a:gd name="connsiteX5" fmla="*/ 304862 w 436202"/>
              <a:gd name="connsiteY5" fmla="*/ 255375 h 436202"/>
              <a:gd name="connsiteX6" fmla="*/ 264261 w 436202"/>
              <a:gd name="connsiteY6" fmla="*/ 186508 h 436202"/>
              <a:gd name="connsiteX7" fmla="*/ 284469 w 436202"/>
              <a:gd name="connsiteY7" fmla="*/ 193219 h 436202"/>
              <a:gd name="connsiteX8" fmla="*/ 311767 w 436202"/>
              <a:gd name="connsiteY8" fmla="*/ 218072 h 436202"/>
              <a:gd name="connsiteX9" fmla="*/ 284469 w 436202"/>
              <a:gd name="connsiteY9" fmla="*/ 242925 h 436202"/>
              <a:gd name="connsiteX10" fmla="*/ 264261 w 436202"/>
              <a:gd name="connsiteY10" fmla="*/ 249636 h 436202"/>
              <a:gd name="connsiteX11" fmla="*/ 266022 w 436202"/>
              <a:gd name="connsiteY11" fmla="*/ 218072 h 436202"/>
              <a:gd name="connsiteX12" fmla="*/ 264261 w 436202"/>
              <a:gd name="connsiteY12" fmla="*/ 186508 h 436202"/>
              <a:gd name="connsiteX13" fmla="*/ 160764 w 436202"/>
              <a:gd name="connsiteY13" fmla="*/ 165225 h 436202"/>
              <a:gd name="connsiteX14" fmla="*/ 162340 w 436202"/>
              <a:gd name="connsiteY14" fmla="*/ 165272 h 436202"/>
              <a:gd name="connsiteX15" fmla="*/ 163128 w 436202"/>
              <a:gd name="connsiteY15" fmla="*/ 166614 h 436202"/>
              <a:gd name="connsiteX16" fmla="*/ 163128 w 436202"/>
              <a:gd name="connsiteY16" fmla="*/ 176147 h 436202"/>
              <a:gd name="connsiteX17" fmla="*/ 162803 w 436202"/>
              <a:gd name="connsiteY17" fmla="*/ 177119 h 436202"/>
              <a:gd name="connsiteX18" fmla="*/ 158308 w 436202"/>
              <a:gd name="connsiteY18" fmla="*/ 183044 h 436202"/>
              <a:gd name="connsiteX19" fmla="*/ 157057 w 436202"/>
              <a:gd name="connsiteY19" fmla="*/ 183691 h 436202"/>
              <a:gd name="connsiteX20" fmla="*/ 156594 w 436202"/>
              <a:gd name="connsiteY20" fmla="*/ 183645 h 436202"/>
              <a:gd name="connsiteX21" fmla="*/ 155435 w 436202"/>
              <a:gd name="connsiteY21" fmla="*/ 182257 h 436202"/>
              <a:gd name="connsiteX22" fmla="*/ 154601 w 436202"/>
              <a:gd name="connsiteY22" fmla="*/ 173787 h 436202"/>
              <a:gd name="connsiteX23" fmla="*/ 154971 w 436202"/>
              <a:gd name="connsiteY23" fmla="*/ 172538 h 436202"/>
              <a:gd name="connsiteX24" fmla="*/ 155574 w 436202"/>
              <a:gd name="connsiteY24" fmla="*/ 172121 h 436202"/>
              <a:gd name="connsiteX25" fmla="*/ 155574 w 436202"/>
              <a:gd name="connsiteY25" fmla="*/ 168187 h 436202"/>
              <a:gd name="connsiteX26" fmla="*/ 156918 w 436202"/>
              <a:gd name="connsiteY26" fmla="*/ 166614 h 436202"/>
              <a:gd name="connsiteX27" fmla="*/ 160764 w 436202"/>
              <a:gd name="connsiteY27" fmla="*/ 165225 h 436202"/>
              <a:gd name="connsiteX28" fmla="*/ 140560 w 436202"/>
              <a:gd name="connsiteY28" fmla="*/ 165225 h 436202"/>
              <a:gd name="connsiteX29" fmla="*/ 144452 w 436202"/>
              <a:gd name="connsiteY29" fmla="*/ 166614 h 436202"/>
              <a:gd name="connsiteX30" fmla="*/ 145750 w 436202"/>
              <a:gd name="connsiteY30" fmla="*/ 168187 h 436202"/>
              <a:gd name="connsiteX31" fmla="*/ 145750 w 436202"/>
              <a:gd name="connsiteY31" fmla="*/ 172121 h 436202"/>
              <a:gd name="connsiteX32" fmla="*/ 146352 w 436202"/>
              <a:gd name="connsiteY32" fmla="*/ 172538 h 436202"/>
              <a:gd name="connsiteX33" fmla="*/ 146769 w 436202"/>
              <a:gd name="connsiteY33" fmla="*/ 173787 h 436202"/>
              <a:gd name="connsiteX34" fmla="*/ 145889 w 436202"/>
              <a:gd name="connsiteY34" fmla="*/ 182257 h 436202"/>
              <a:gd name="connsiteX35" fmla="*/ 144730 w 436202"/>
              <a:gd name="connsiteY35" fmla="*/ 183645 h 436202"/>
              <a:gd name="connsiteX36" fmla="*/ 144313 w 436202"/>
              <a:gd name="connsiteY36" fmla="*/ 183691 h 436202"/>
              <a:gd name="connsiteX37" fmla="*/ 143015 w 436202"/>
              <a:gd name="connsiteY37" fmla="*/ 183044 h 436202"/>
              <a:gd name="connsiteX38" fmla="*/ 138567 w 436202"/>
              <a:gd name="connsiteY38" fmla="*/ 177119 h 436202"/>
              <a:gd name="connsiteX39" fmla="*/ 138242 w 436202"/>
              <a:gd name="connsiteY39" fmla="*/ 176147 h 436202"/>
              <a:gd name="connsiteX40" fmla="*/ 138242 w 436202"/>
              <a:gd name="connsiteY40" fmla="*/ 166614 h 436202"/>
              <a:gd name="connsiteX41" fmla="*/ 139030 w 436202"/>
              <a:gd name="connsiteY41" fmla="*/ 165272 h 436202"/>
              <a:gd name="connsiteX42" fmla="*/ 140560 w 436202"/>
              <a:gd name="connsiteY42" fmla="*/ 165225 h 436202"/>
              <a:gd name="connsiteX43" fmla="*/ 143062 w 436202"/>
              <a:gd name="connsiteY43" fmla="*/ 122369 h 436202"/>
              <a:gd name="connsiteX44" fmla="*/ 151913 w 436202"/>
              <a:gd name="connsiteY44" fmla="*/ 125933 h 436202"/>
              <a:gd name="connsiteX45" fmla="*/ 161691 w 436202"/>
              <a:gd name="connsiteY45" fmla="*/ 130329 h 436202"/>
              <a:gd name="connsiteX46" fmla="*/ 167993 w 436202"/>
              <a:gd name="connsiteY46" fmla="*/ 128895 h 436202"/>
              <a:gd name="connsiteX47" fmla="*/ 169523 w 436202"/>
              <a:gd name="connsiteY47" fmla="*/ 129033 h 436202"/>
              <a:gd name="connsiteX48" fmla="*/ 170032 w 436202"/>
              <a:gd name="connsiteY48" fmla="*/ 129543 h 436202"/>
              <a:gd name="connsiteX49" fmla="*/ 170913 w 436202"/>
              <a:gd name="connsiteY49" fmla="*/ 129543 h 436202"/>
              <a:gd name="connsiteX50" fmla="*/ 172488 w 436202"/>
              <a:gd name="connsiteY50" fmla="*/ 131163 h 436202"/>
              <a:gd name="connsiteX51" fmla="*/ 172488 w 436202"/>
              <a:gd name="connsiteY51" fmla="*/ 133801 h 436202"/>
              <a:gd name="connsiteX52" fmla="*/ 171793 w 436202"/>
              <a:gd name="connsiteY52" fmla="*/ 135096 h 436202"/>
              <a:gd name="connsiteX53" fmla="*/ 170218 w 436202"/>
              <a:gd name="connsiteY53" fmla="*/ 136115 h 436202"/>
              <a:gd name="connsiteX54" fmla="*/ 170125 w 436202"/>
              <a:gd name="connsiteY54" fmla="*/ 136762 h 436202"/>
              <a:gd name="connsiteX55" fmla="*/ 164425 w 436202"/>
              <a:gd name="connsiteY55" fmla="*/ 149999 h 436202"/>
              <a:gd name="connsiteX56" fmla="*/ 154971 w 436202"/>
              <a:gd name="connsiteY56" fmla="*/ 158144 h 436202"/>
              <a:gd name="connsiteX57" fmla="*/ 146398 w 436202"/>
              <a:gd name="connsiteY57" fmla="*/ 158144 h 436202"/>
              <a:gd name="connsiteX58" fmla="*/ 136945 w 436202"/>
              <a:gd name="connsiteY58" fmla="*/ 149999 h 436202"/>
              <a:gd name="connsiteX59" fmla="*/ 131198 w 436202"/>
              <a:gd name="connsiteY59" fmla="*/ 136762 h 436202"/>
              <a:gd name="connsiteX60" fmla="*/ 131106 w 436202"/>
              <a:gd name="connsiteY60" fmla="*/ 136115 h 436202"/>
              <a:gd name="connsiteX61" fmla="*/ 129577 w 436202"/>
              <a:gd name="connsiteY61" fmla="*/ 135096 h 436202"/>
              <a:gd name="connsiteX62" fmla="*/ 128835 w 436202"/>
              <a:gd name="connsiteY62" fmla="*/ 133754 h 436202"/>
              <a:gd name="connsiteX63" fmla="*/ 128835 w 436202"/>
              <a:gd name="connsiteY63" fmla="*/ 131163 h 436202"/>
              <a:gd name="connsiteX64" fmla="*/ 130457 w 436202"/>
              <a:gd name="connsiteY64" fmla="*/ 129543 h 436202"/>
              <a:gd name="connsiteX65" fmla="*/ 131106 w 436202"/>
              <a:gd name="connsiteY65" fmla="*/ 129543 h 436202"/>
              <a:gd name="connsiteX66" fmla="*/ 131106 w 436202"/>
              <a:gd name="connsiteY66" fmla="*/ 126720 h 436202"/>
              <a:gd name="connsiteX67" fmla="*/ 131986 w 436202"/>
              <a:gd name="connsiteY67" fmla="*/ 125285 h 436202"/>
              <a:gd name="connsiteX68" fmla="*/ 143062 w 436202"/>
              <a:gd name="connsiteY68" fmla="*/ 122369 h 436202"/>
              <a:gd name="connsiteX69" fmla="*/ 244888 w 436202"/>
              <a:gd name="connsiteY69" fmla="*/ 120928 h 436202"/>
              <a:gd name="connsiteX70" fmla="*/ 304862 w 436202"/>
              <a:gd name="connsiteY70" fmla="*/ 180816 h 436202"/>
              <a:gd name="connsiteX71" fmla="*/ 292348 w 436202"/>
              <a:gd name="connsiteY71" fmla="*/ 174614 h 436202"/>
              <a:gd name="connsiteX72" fmla="*/ 260738 w 436202"/>
              <a:gd name="connsiteY72" fmla="*/ 164987 h 436202"/>
              <a:gd name="connsiteX73" fmla="*/ 251052 w 436202"/>
              <a:gd name="connsiteY73" fmla="*/ 133423 h 436202"/>
              <a:gd name="connsiteX74" fmla="*/ 244888 w 436202"/>
              <a:gd name="connsiteY74" fmla="*/ 120928 h 436202"/>
              <a:gd name="connsiteX75" fmla="*/ 207531 w 436202"/>
              <a:gd name="connsiteY75" fmla="*/ 93806 h 436202"/>
              <a:gd name="connsiteX76" fmla="*/ 205446 w 436202"/>
              <a:gd name="connsiteY76" fmla="*/ 93853 h 436202"/>
              <a:gd name="connsiteX77" fmla="*/ 205446 w 436202"/>
              <a:gd name="connsiteY77" fmla="*/ 114263 h 436202"/>
              <a:gd name="connsiteX78" fmla="*/ 207531 w 436202"/>
              <a:gd name="connsiteY78" fmla="*/ 114031 h 436202"/>
              <a:gd name="connsiteX79" fmla="*/ 232420 w 436202"/>
              <a:gd name="connsiteY79" fmla="*/ 141291 h 436202"/>
              <a:gd name="connsiteX80" fmla="*/ 239141 w 436202"/>
              <a:gd name="connsiteY80" fmla="*/ 161470 h 436202"/>
              <a:gd name="connsiteX81" fmla="*/ 207531 w 436202"/>
              <a:gd name="connsiteY81" fmla="*/ 159665 h 436202"/>
              <a:gd name="connsiteX82" fmla="*/ 205446 w 436202"/>
              <a:gd name="connsiteY82" fmla="*/ 159711 h 436202"/>
              <a:gd name="connsiteX83" fmla="*/ 205446 w 436202"/>
              <a:gd name="connsiteY83" fmla="*/ 179890 h 436202"/>
              <a:gd name="connsiteX84" fmla="*/ 207531 w 436202"/>
              <a:gd name="connsiteY84" fmla="*/ 179890 h 436202"/>
              <a:gd name="connsiteX85" fmla="*/ 243312 w 436202"/>
              <a:gd name="connsiteY85" fmla="*/ 182389 h 436202"/>
              <a:gd name="connsiteX86" fmla="*/ 245815 w 436202"/>
              <a:gd name="connsiteY86" fmla="*/ 218072 h 436202"/>
              <a:gd name="connsiteX87" fmla="*/ 243312 w 436202"/>
              <a:gd name="connsiteY87" fmla="*/ 253801 h 436202"/>
              <a:gd name="connsiteX88" fmla="*/ 207531 w 436202"/>
              <a:gd name="connsiteY88" fmla="*/ 256301 h 436202"/>
              <a:gd name="connsiteX89" fmla="*/ 205446 w 436202"/>
              <a:gd name="connsiteY89" fmla="*/ 256254 h 436202"/>
              <a:gd name="connsiteX90" fmla="*/ 205446 w 436202"/>
              <a:gd name="connsiteY90" fmla="*/ 276479 h 436202"/>
              <a:gd name="connsiteX91" fmla="*/ 207531 w 436202"/>
              <a:gd name="connsiteY91" fmla="*/ 276479 h 436202"/>
              <a:gd name="connsiteX92" fmla="*/ 239141 w 436202"/>
              <a:gd name="connsiteY92" fmla="*/ 274674 h 436202"/>
              <a:gd name="connsiteX93" fmla="*/ 232420 w 436202"/>
              <a:gd name="connsiteY93" fmla="*/ 294853 h 436202"/>
              <a:gd name="connsiteX94" fmla="*/ 207531 w 436202"/>
              <a:gd name="connsiteY94" fmla="*/ 322159 h 436202"/>
              <a:gd name="connsiteX95" fmla="*/ 205446 w 436202"/>
              <a:gd name="connsiteY95" fmla="*/ 321927 h 436202"/>
              <a:gd name="connsiteX96" fmla="*/ 205446 w 436202"/>
              <a:gd name="connsiteY96" fmla="*/ 342337 h 436202"/>
              <a:gd name="connsiteX97" fmla="*/ 207531 w 436202"/>
              <a:gd name="connsiteY97" fmla="*/ 342337 h 436202"/>
              <a:gd name="connsiteX98" fmla="*/ 331975 w 436202"/>
              <a:gd name="connsiteY98" fmla="*/ 218072 h 436202"/>
              <a:gd name="connsiteX99" fmla="*/ 207531 w 436202"/>
              <a:gd name="connsiteY99" fmla="*/ 93806 h 436202"/>
              <a:gd name="connsiteX100" fmla="*/ 146630 w 436202"/>
              <a:gd name="connsiteY100" fmla="*/ 92101 h 436202"/>
              <a:gd name="connsiteX101" fmla="*/ 121745 w 436202"/>
              <a:gd name="connsiteY101" fmla="*/ 116954 h 436202"/>
              <a:gd name="connsiteX102" fmla="*/ 121745 w 436202"/>
              <a:gd name="connsiteY102" fmla="*/ 124776 h 436202"/>
              <a:gd name="connsiteX103" fmla="*/ 120308 w 436202"/>
              <a:gd name="connsiteY103" fmla="*/ 129219 h 436202"/>
              <a:gd name="connsiteX104" fmla="*/ 120308 w 436202"/>
              <a:gd name="connsiteY104" fmla="*/ 134773 h 436202"/>
              <a:gd name="connsiteX105" fmla="*/ 123042 w 436202"/>
              <a:gd name="connsiteY105" fmla="*/ 140650 h 436202"/>
              <a:gd name="connsiteX106" fmla="*/ 124664 w 436202"/>
              <a:gd name="connsiteY106" fmla="*/ 144862 h 436202"/>
              <a:gd name="connsiteX107" fmla="*/ 130040 w 436202"/>
              <a:gd name="connsiteY107" fmla="*/ 154951 h 436202"/>
              <a:gd name="connsiteX108" fmla="*/ 133608 w 436202"/>
              <a:gd name="connsiteY108" fmla="*/ 159487 h 436202"/>
              <a:gd name="connsiteX109" fmla="*/ 130318 w 436202"/>
              <a:gd name="connsiteY109" fmla="*/ 161986 h 436202"/>
              <a:gd name="connsiteX110" fmla="*/ 112384 w 436202"/>
              <a:gd name="connsiteY110" fmla="*/ 165596 h 436202"/>
              <a:gd name="connsiteX111" fmla="*/ 104228 w 436202"/>
              <a:gd name="connsiteY111" fmla="*/ 175546 h 436202"/>
              <a:gd name="connsiteX112" fmla="*/ 104228 w 436202"/>
              <a:gd name="connsiteY112" fmla="*/ 241265 h 436202"/>
              <a:gd name="connsiteX113" fmla="*/ 105155 w 436202"/>
              <a:gd name="connsiteY113" fmla="*/ 245523 h 436202"/>
              <a:gd name="connsiteX114" fmla="*/ 105155 w 436202"/>
              <a:gd name="connsiteY114" fmla="*/ 252696 h 436202"/>
              <a:gd name="connsiteX115" fmla="*/ 114052 w 436202"/>
              <a:gd name="connsiteY115" fmla="*/ 261582 h 436202"/>
              <a:gd name="connsiteX116" fmla="*/ 118918 w 436202"/>
              <a:gd name="connsiteY116" fmla="*/ 260147 h 436202"/>
              <a:gd name="connsiteX117" fmla="*/ 118918 w 436202"/>
              <a:gd name="connsiteY117" fmla="*/ 328134 h 436202"/>
              <a:gd name="connsiteX118" fmla="*/ 134860 w 436202"/>
              <a:gd name="connsiteY118" fmla="*/ 344101 h 436202"/>
              <a:gd name="connsiteX119" fmla="*/ 150847 w 436202"/>
              <a:gd name="connsiteY119" fmla="*/ 328134 h 436202"/>
              <a:gd name="connsiteX120" fmla="*/ 166788 w 436202"/>
              <a:gd name="connsiteY120" fmla="*/ 344101 h 436202"/>
              <a:gd name="connsiteX121" fmla="*/ 182730 w 436202"/>
              <a:gd name="connsiteY121" fmla="*/ 328134 h 436202"/>
              <a:gd name="connsiteX122" fmla="*/ 182730 w 436202"/>
              <a:gd name="connsiteY122" fmla="*/ 260147 h 436202"/>
              <a:gd name="connsiteX123" fmla="*/ 187595 w 436202"/>
              <a:gd name="connsiteY123" fmla="*/ 261582 h 436202"/>
              <a:gd name="connsiteX124" fmla="*/ 196493 w 436202"/>
              <a:gd name="connsiteY124" fmla="*/ 252696 h 436202"/>
              <a:gd name="connsiteX125" fmla="*/ 196493 w 436202"/>
              <a:gd name="connsiteY125" fmla="*/ 245523 h 436202"/>
              <a:gd name="connsiteX126" fmla="*/ 197420 w 436202"/>
              <a:gd name="connsiteY126" fmla="*/ 241265 h 436202"/>
              <a:gd name="connsiteX127" fmla="*/ 197420 w 436202"/>
              <a:gd name="connsiteY127" fmla="*/ 175592 h 436202"/>
              <a:gd name="connsiteX128" fmla="*/ 189264 w 436202"/>
              <a:gd name="connsiteY128" fmla="*/ 165596 h 436202"/>
              <a:gd name="connsiteX129" fmla="*/ 171052 w 436202"/>
              <a:gd name="connsiteY129" fmla="*/ 161986 h 436202"/>
              <a:gd name="connsiteX130" fmla="*/ 167762 w 436202"/>
              <a:gd name="connsiteY130" fmla="*/ 159487 h 436202"/>
              <a:gd name="connsiteX131" fmla="*/ 171330 w 436202"/>
              <a:gd name="connsiteY131" fmla="*/ 154951 h 436202"/>
              <a:gd name="connsiteX132" fmla="*/ 176659 w 436202"/>
              <a:gd name="connsiteY132" fmla="*/ 144862 h 436202"/>
              <a:gd name="connsiteX133" fmla="*/ 178281 w 436202"/>
              <a:gd name="connsiteY133" fmla="*/ 140650 h 436202"/>
              <a:gd name="connsiteX134" fmla="*/ 181015 w 436202"/>
              <a:gd name="connsiteY134" fmla="*/ 134773 h 436202"/>
              <a:gd name="connsiteX135" fmla="*/ 181015 w 436202"/>
              <a:gd name="connsiteY135" fmla="*/ 129219 h 436202"/>
              <a:gd name="connsiteX136" fmla="*/ 179625 w 436202"/>
              <a:gd name="connsiteY136" fmla="*/ 124776 h 436202"/>
              <a:gd name="connsiteX137" fmla="*/ 179625 w 436202"/>
              <a:gd name="connsiteY137" fmla="*/ 116954 h 436202"/>
              <a:gd name="connsiteX138" fmla="*/ 154693 w 436202"/>
              <a:gd name="connsiteY138" fmla="*/ 92101 h 436202"/>
              <a:gd name="connsiteX139" fmla="*/ 218101 w 436202"/>
              <a:gd name="connsiteY139" fmla="*/ 0 h 436202"/>
              <a:gd name="connsiteX140" fmla="*/ 436202 w 436202"/>
              <a:gd name="connsiteY140" fmla="*/ 218101 h 436202"/>
              <a:gd name="connsiteX141" fmla="*/ 218101 w 436202"/>
              <a:gd name="connsiteY141" fmla="*/ 436202 h 436202"/>
              <a:gd name="connsiteX142" fmla="*/ 0 w 436202"/>
              <a:gd name="connsiteY142" fmla="*/ 218101 h 436202"/>
              <a:gd name="connsiteX143" fmla="*/ 218101 w 436202"/>
              <a:gd name="connsiteY143" fmla="*/ 0 h 43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36202" h="436202">
                <a:moveTo>
                  <a:pt x="304862" y="255375"/>
                </a:moveTo>
                <a:cubicBezTo>
                  <a:pt x="294248" y="282820"/>
                  <a:pt x="272372" y="304664"/>
                  <a:pt x="244888" y="315217"/>
                </a:cubicBezTo>
                <a:cubicBezTo>
                  <a:pt x="247066" y="311421"/>
                  <a:pt x="249152" y="307256"/>
                  <a:pt x="251052" y="302767"/>
                </a:cubicBezTo>
                <a:cubicBezTo>
                  <a:pt x="255038" y="293326"/>
                  <a:pt x="258282" y="282681"/>
                  <a:pt x="260738" y="271203"/>
                </a:cubicBezTo>
                <a:cubicBezTo>
                  <a:pt x="272233" y="268750"/>
                  <a:pt x="282939" y="265510"/>
                  <a:pt x="292348" y="261530"/>
                </a:cubicBezTo>
                <a:cubicBezTo>
                  <a:pt x="296890" y="259633"/>
                  <a:pt x="301061" y="257550"/>
                  <a:pt x="304862" y="255375"/>
                </a:cubicBezTo>
                <a:close/>
                <a:moveTo>
                  <a:pt x="264261" y="186508"/>
                </a:moveTo>
                <a:cubicBezTo>
                  <a:pt x="271538" y="188406"/>
                  <a:pt x="278304" y="190627"/>
                  <a:pt x="284469" y="193219"/>
                </a:cubicBezTo>
                <a:cubicBezTo>
                  <a:pt x="301571" y="200439"/>
                  <a:pt x="311767" y="209741"/>
                  <a:pt x="311767" y="218072"/>
                </a:cubicBezTo>
                <a:cubicBezTo>
                  <a:pt x="311767" y="226403"/>
                  <a:pt x="301571" y="235705"/>
                  <a:pt x="284469" y="242925"/>
                </a:cubicBezTo>
                <a:cubicBezTo>
                  <a:pt x="278304" y="245517"/>
                  <a:pt x="271538" y="247785"/>
                  <a:pt x="264261" y="249636"/>
                </a:cubicBezTo>
                <a:cubicBezTo>
                  <a:pt x="265420" y="239454"/>
                  <a:pt x="266022" y="228902"/>
                  <a:pt x="266022" y="218072"/>
                </a:cubicBezTo>
                <a:cubicBezTo>
                  <a:pt x="266022" y="207288"/>
                  <a:pt x="265420" y="196690"/>
                  <a:pt x="264261" y="186508"/>
                </a:cubicBezTo>
                <a:close/>
                <a:moveTo>
                  <a:pt x="160764" y="165225"/>
                </a:moveTo>
                <a:cubicBezTo>
                  <a:pt x="161274" y="164947"/>
                  <a:pt x="161876" y="164994"/>
                  <a:pt x="162340" y="165272"/>
                </a:cubicBezTo>
                <a:cubicBezTo>
                  <a:pt x="162803" y="165549"/>
                  <a:pt x="163128" y="166059"/>
                  <a:pt x="163128" y="166614"/>
                </a:cubicBezTo>
                <a:lnTo>
                  <a:pt x="163128" y="176147"/>
                </a:lnTo>
                <a:cubicBezTo>
                  <a:pt x="163128" y="176518"/>
                  <a:pt x="162988" y="176842"/>
                  <a:pt x="162803" y="177119"/>
                </a:cubicBezTo>
                <a:lnTo>
                  <a:pt x="158308" y="183044"/>
                </a:lnTo>
                <a:cubicBezTo>
                  <a:pt x="157984" y="183460"/>
                  <a:pt x="157520" y="183691"/>
                  <a:pt x="157057" y="183691"/>
                </a:cubicBezTo>
                <a:cubicBezTo>
                  <a:pt x="156918" y="183691"/>
                  <a:pt x="156732" y="183645"/>
                  <a:pt x="156594" y="183645"/>
                </a:cubicBezTo>
                <a:cubicBezTo>
                  <a:pt x="155991" y="183460"/>
                  <a:pt x="155527" y="182905"/>
                  <a:pt x="155435" y="182257"/>
                </a:cubicBezTo>
                <a:lnTo>
                  <a:pt x="154601" y="173787"/>
                </a:lnTo>
                <a:cubicBezTo>
                  <a:pt x="154508" y="173325"/>
                  <a:pt x="154693" y="172908"/>
                  <a:pt x="154971" y="172538"/>
                </a:cubicBezTo>
                <a:cubicBezTo>
                  <a:pt x="155157" y="172353"/>
                  <a:pt x="155342" y="172214"/>
                  <a:pt x="155574" y="172121"/>
                </a:cubicBezTo>
                <a:lnTo>
                  <a:pt x="155574" y="168187"/>
                </a:lnTo>
                <a:cubicBezTo>
                  <a:pt x="155574" y="167400"/>
                  <a:pt x="156130" y="166753"/>
                  <a:pt x="156918" y="166614"/>
                </a:cubicBezTo>
                <a:cubicBezTo>
                  <a:pt x="158169" y="166382"/>
                  <a:pt x="159466" y="165919"/>
                  <a:pt x="160764" y="165225"/>
                </a:cubicBezTo>
                <a:close/>
                <a:moveTo>
                  <a:pt x="140560" y="165225"/>
                </a:moveTo>
                <a:cubicBezTo>
                  <a:pt x="141903" y="165919"/>
                  <a:pt x="143201" y="166382"/>
                  <a:pt x="144452" y="166614"/>
                </a:cubicBezTo>
                <a:cubicBezTo>
                  <a:pt x="145193" y="166753"/>
                  <a:pt x="145750" y="167400"/>
                  <a:pt x="145750" y="168187"/>
                </a:cubicBezTo>
                <a:lnTo>
                  <a:pt x="145750" y="172121"/>
                </a:lnTo>
                <a:cubicBezTo>
                  <a:pt x="145981" y="172214"/>
                  <a:pt x="146213" y="172353"/>
                  <a:pt x="146352" y="172538"/>
                </a:cubicBezTo>
                <a:cubicBezTo>
                  <a:pt x="146677" y="172908"/>
                  <a:pt x="146815" y="173325"/>
                  <a:pt x="146769" y="173787"/>
                </a:cubicBezTo>
                <a:lnTo>
                  <a:pt x="145889" y="182257"/>
                </a:lnTo>
                <a:cubicBezTo>
                  <a:pt x="145842" y="182905"/>
                  <a:pt x="145379" y="183460"/>
                  <a:pt x="144730" y="183645"/>
                </a:cubicBezTo>
                <a:cubicBezTo>
                  <a:pt x="144591" y="183691"/>
                  <a:pt x="144452" y="183691"/>
                  <a:pt x="144313" y="183691"/>
                </a:cubicBezTo>
                <a:cubicBezTo>
                  <a:pt x="143803" y="183691"/>
                  <a:pt x="143340" y="183460"/>
                  <a:pt x="143015" y="183044"/>
                </a:cubicBezTo>
                <a:lnTo>
                  <a:pt x="138567" y="177119"/>
                </a:lnTo>
                <a:cubicBezTo>
                  <a:pt x="138335" y="176842"/>
                  <a:pt x="138242" y="176518"/>
                  <a:pt x="138242" y="176147"/>
                </a:cubicBezTo>
                <a:lnTo>
                  <a:pt x="138242" y="166614"/>
                </a:lnTo>
                <a:cubicBezTo>
                  <a:pt x="138242" y="166059"/>
                  <a:pt x="138520" y="165549"/>
                  <a:pt x="139030" y="165272"/>
                </a:cubicBezTo>
                <a:cubicBezTo>
                  <a:pt x="139493" y="164994"/>
                  <a:pt x="140096" y="164947"/>
                  <a:pt x="140560" y="165225"/>
                </a:cubicBezTo>
                <a:close/>
                <a:moveTo>
                  <a:pt x="143062" y="122369"/>
                </a:moveTo>
                <a:cubicBezTo>
                  <a:pt x="146630" y="122369"/>
                  <a:pt x="149642" y="123573"/>
                  <a:pt x="151913" y="125933"/>
                </a:cubicBezTo>
                <a:cubicBezTo>
                  <a:pt x="154786" y="128848"/>
                  <a:pt x="158076" y="130329"/>
                  <a:pt x="161691" y="130329"/>
                </a:cubicBezTo>
                <a:cubicBezTo>
                  <a:pt x="163730" y="130329"/>
                  <a:pt x="165862" y="129867"/>
                  <a:pt x="167993" y="128895"/>
                </a:cubicBezTo>
                <a:cubicBezTo>
                  <a:pt x="168503" y="128710"/>
                  <a:pt x="169059" y="128756"/>
                  <a:pt x="169523" y="129033"/>
                </a:cubicBezTo>
                <a:cubicBezTo>
                  <a:pt x="169754" y="129173"/>
                  <a:pt x="169893" y="129358"/>
                  <a:pt x="170032" y="129543"/>
                </a:cubicBezTo>
                <a:lnTo>
                  <a:pt x="170913" y="129543"/>
                </a:lnTo>
                <a:cubicBezTo>
                  <a:pt x="171793" y="129543"/>
                  <a:pt x="172488" y="130283"/>
                  <a:pt x="172488" y="131163"/>
                </a:cubicBezTo>
                <a:lnTo>
                  <a:pt x="172488" y="133801"/>
                </a:lnTo>
                <a:cubicBezTo>
                  <a:pt x="172488" y="134310"/>
                  <a:pt x="172211" y="134819"/>
                  <a:pt x="171793" y="135096"/>
                </a:cubicBezTo>
                <a:lnTo>
                  <a:pt x="170218" y="136115"/>
                </a:lnTo>
                <a:lnTo>
                  <a:pt x="170125" y="136762"/>
                </a:lnTo>
                <a:cubicBezTo>
                  <a:pt x="169615" y="140604"/>
                  <a:pt x="167484" y="145510"/>
                  <a:pt x="164425" y="149999"/>
                </a:cubicBezTo>
                <a:cubicBezTo>
                  <a:pt x="160533" y="155645"/>
                  <a:pt x="156871" y="158144"/>
                  <a:pt x="154971" y="158144"/>
                </a:cubicBezTo>
                <a:lnTo>
                  <a:pt x="146398" y="158144"/>
                </a:lnTo>
                <a:cubicBezTo>
                  <a:pt x="144499" y="158144"/>
                  <a:pt x="140837" y="155645"/>
                  <a:pt x="136945" y="149999"/>
                </a:cubicBezTo>
                <a:cubicBezTo>
                  <a:pt x="133840" y="145510"/>
                  <a:pt x="131708" y="140604"/>
                  <a:pt x="131198" y="136762"/>
                </a:cubicBezTo>
                <a:lnTo>
                  <a:pt x="131106" y="136115"/>
                </a:lnTo>
                <a:lnTo>
                  <a:pt x="129577" y="135096"/>
                </a:lnTo>
                <a:cubicBezTo>
                  <a:pt x="129113" y="134819"/>
                  <a:pt x="128835" y="134310"/>
                  <a:pt x="128835" y="133754"/>
                </a:cubicBezTo>
                <a:lnTo>
                  <a:pt x="128835" y="131163"/>
                </a:lnTo>
                <a:cubicBezTo>
                  <a:pt x="128835" y="130283"/>
                  <a:pt x="129577" y="129543"/>
                  <a:pt x="130457" y="129543"/>
                </a:cubicBezTo>
                <a:lnTo>
                  <a:pt x="131106" y="129543"/>
                </a:lnTo>
                <a:lnTo>
                  <a:pt x="131106" y="126720"/>
                </a:lnTo>
                <a:cubicBezTo>
                  <a:pt x="131106" y="126118"/>
                  <a:pt x="131430" y="125563"/>
                  <a:pt x="131986" y="125285"/>
                </a:cubicBezTo>
                <a:cubicBezTo>
                  <a:pt x="134164" y="124220"/>
                  <a:pt x="138520" y="122369"/>
                  <a:pt x="143062" y="122369"/>
                </a:cubicBezTo>
                <a:close/>
                <a:moveTo>
                  <a:pt x="244888" y="120928"/>
                </a:moveTo>
                <a:cubicBezTo>
                  <a:pt x="272372" y="131526"/>
                  <a:pt x="294248" y="153371"/>
                  <a:pt x="304862" y="180816"/>
                </a:cubicBezTo>
                <a:cubicBezTo>
                  <a:pt x="301061" y="178594"/>
                  <a:pt x="296890" y="176557"/>
                  <a:pt x="292348" y="174614"/>
                </a:cubicBezTo>
                <a:cubicBezTo>
                  <a:pt x="282939" y="170634"/>
                  <a:pt x="272233" y="167394"/>
                  <a:pt x="260738" y="164987"/>
                </a:cubicBezTo>
                <a:cubicBezTo>
                  <a:pt x="258282" y="153463"/>
                  <a:pt x="255038" y="142819"/>
                  <a:pt x="251052" y="133423"/>
                </a:cubicBezTo>
                <a:cubicBezTo>
                  <a:pt x="249152" y="128888"/>
                  <a:pt x="247066" y="124722"/>
                  <a:pt x="244888" y="120928"/>
                </a:cubicBezTo>
                <a:close/>
                <a:moveTo>
                  <a:pt x="207531" y="93806"/>
                </a:moveTo>
                <a:cubicBezTo>
                  <a:pt x="206836" y="93806"/>
                  <a:pt x="206141" y="93853"/>
                  <a:pt x="205446" y="93853"/>
                </a:cubicBezTo>
                <a:lnTo>
                  <a:pt x="205446" y="114263"/>
                </a:lnTo>
                <a:cubicBezTo>
                  <a:pt x="206141" y="114124"/>
                  <a:pt x="206836" y="114031"/>
                  <a:pt x="207531" y="114031"/>
                </a:cubicBezTo>
                <a:cubicBezTo>
                  <a:pt x="215921" y="114031"/>
                  <a:pt x="225190" y="124213"/>
                  <a:pt x="232420" y="141291"/>
                </a:cubicBezTo>
                <a:cubicBezTo>
                  <a:pt x="235062" y="147447"/>
                  <a:pt x="237287" y="154204"/>
                  <a:pt x="239141" y="161470"/>
                </a:cubicBezTo>
                <a:cubicBezTo>
                  <a:pt x="228990" y="160313"/>
                  <a:pt x="218377" y="159665"/>
                  <a:pt x="207531" y="159665"/>
                </a:cubicBezTo>
                <a:cubicBezTo>
                  <a:pt x="206836" y="159665"/>
                  <a:pt x="206141" y="159711"/>
                  <a:pt x="205446" y="159711"/>
                </a:cubicBezTo>
                <a:lnTo>
                  <a:pt x="205446" y="179890"/>
                </a:lnTo>
                <a:cubicBezTo>
                  <a:pt x="206141" y="179890"/>
                  <a:pt x="206836" y="179890"/>
                  <a:pt x="207531" y="179890"/>
                </a:cubicBezTo>
                <a:cubicBezTo>
                  <a:pt x="219953" y="179890"/>
                  <a:pt x="232003" y="180723"/>
                  <a:pt x="243312" y="182389"/>
                </a:cubicBezTo>
                <a:cubicBezTo>
                  <a:pt x="244934" y="193682"/>
                  <a:pt x="245815" y="205715"/>
                  <a:pt x="245815" y="218072"/>
                </a:cubicBezTo>
                <a:cubicBezTo>
                  <a:pt x="245815" y="230476"/>
                  <a:pt x="244934" y="242508"/>
                  <a:pt x="243312" y="253801"/>
                </a:cubicBezTo>
                <a:cubicBezTo>
                  <a:pt x="232003" y="255421"/>
                  <a:pt x="219953" y="256301"/>
                  <a:pt x="207531" y="256301"/>
                </a:cubicBezTo>
                <a:cubicBezTo>
                  <a:pt x="206836" y="256301"/>
                  <a:pt x="206141" y="256254"/>
                  <a:pt x="205446" y="256254"/>
                </a:cubicBezTo>
                <a:lnTo>
                  <a:pt x="205446" y="276479"/>
                </a:lnTo>
                <a:cubicBezTo>
                  <a:pt x="206141" y="276479"/>
                  <a:pt x="206836" y="276479"/>
                  <a:pt x="207531" y="276479"/>
                </a:cubicBezTo>
                <a:cubicBezTo>
                  <a:pt x="218377" y="276479"/>
                  <a:pt x="228990" y="275877"/>
                  <a:pt x="239141" y="274674"/>
                </a:cubicBezTo>
                <a:cubicBezTo>
                  <a:pt x="237287" y="281940"/>
                  <a:pt x="235062" y="288744"/>
                  <a:pt x="232420" y="294853"/>
                </a:cubicBezTo>
                <a:cubicBezTo>
                  <a:pt x="225190" y="311930"/>
                  <a:pt x="215921" y="322159"/>
                  <a:pt x="207531" y="322159"/>
                </a:cubicBezTo>
                <a:cubicBezTo>
                  <a:pt x="206836" y="322159"/>
                  <a:pt x="206141" y="322066"/>
                  <a:pt x="205446" y="321927"/>
                </a:cubicBezTo>
                <a:lnTo>
                  <a:pt x="205446" y="342337"/>
                </a:lnTo>
                <a:cubicBezTo>
                  <a:pt x="206141" y="342337"/>
                  <a:pt x="206836" y="342337"/>
                  <a:pt x="207531" y="342337"/>
                </a:cubicBezTo>
                <a:cubicBezTo>
                  <a:pt x="276173" y="342337"/>
                  <a:pt x="331975" y="286615"/>
                  <a:pt x="331975" y="218072"/>
                </a:cubicBezTo>
                <a:cubicBezTo>
                  <a:pt x="331975" y="149575"/>
                  <a:pt x="276173" y="93806"/>
                  <a:pt x="207531" y="93806"/>
                </a:cubicBezTo>
                <a:close/>
                <a:moveTo>
                  <a:pt x="146630" y="92101"/>
                </a:moveTo>
                <a:cubicBezTo>
                  <a:pt x="132913" y="92101"/>
                  <a:pt x="121745" y="103255"/>
                  <a:pt x="121745" y="116954"/>
                </a:cubicBezTo>
                <a:lnTo>
                  <a:pt x="121745" y="124776"/>
                </a:lnTo>
                <a:cubicBezTo>
                  <a:pt x="120818" y="126072"/>
                  <a:pt x="120308" y="127645"/>
                  <a:pt x="120308" y="129219"/>
                </a:cubicBezTo>
                <a:lnTo>
                  <a:pt x="120308" y="134773"/>
                </a:lnTo>
                <a:cubicBezTo>
                  <a:pt x="120308" y="137040"/>
                  <a:pt x="121328" y="139215"/>
                  <a:pt x="123042" y="140650"/>
                </a:cubicBezTo>
                <a:cubicBezTo>
                  <a:pt x="123506" y="142039"/>
                  <a:pt x="124016" y="143473"/>
                  <a:pt x="124664" y="144862"/>
                </a:cubicBezTo>
                <a:cubicBezTo>
                  <a:pt x="125962" y="148240"/>
                  <a:pt x="127816" y="151711"/>
                  <a:pt x="130040" y="154951"/>
                </a:cubicBezTo>
                <a:cubicBezTo>
                  <a:pt x="130967" y="156293"/>
                  <a:pt x="132172" y="157913"/>
                  <a:pt x="133608" y="159487"/>
                </a:cubicBezTo>
                <a:cubicBezTo>
                  <a:pt x="132357" y="160088"/>
                  <a:pt x="131245" y="160921"/>
                  <a:pt x="130318" y="161986"/>
                </a:cubicBezTo>
                <a:lnTo>
                  <a:pt x="112384" y="165596"/>
                </a:lnTo>
                <a:cubicBezTo>
                  <a:pt x="107657" y="166568"/>
                  <a:pt x="104228" y="170733"/>
                  <a:pt x="104228" y="175546"/>
                </a:cubicBezTo>
                <a:lnTo>
                  <a:pt x="104228" y="241265"/>
                </a:lnTo>
                <a:cubicBezTo>
                  <a:pt x="104228" y="242792"/>
                  <a:pt x="104553" y="244227"/>
                  <a:pt x="105155" y="245523"/>
                </a:cubicBezTo>
                <a:lnTo>
                  <a:pt x="105155" y="252696"/>
                </a:lnTo>
                <a:cubicBezTo>
                  <a:pt x="105155" y="257602"/>
                  <a:pt x="109140" y="261582"/>
                  <a:pt x="114052" y="261582"/>
                </a:cubicBezTo>
                <a:cubicBezTo>
                  <a:pt x="115860" y="261582"/>
                  <a:pt x="117528" y="261073"/>
                  <a:pt x="118918" y="260147"/>
                </a:cubicBezTo>
                <a:lnTo>
                  <a:pt x="118918" y="328134"/>
                </a:lnTo>
                <a:cubicBezTo>
                  <a:pt x="118918" y="336928"/>
                  <a:pt x="126055" y="344101"/>
                  <a:pt x="134860" y="344101"/>
                </a:cubicBezTo>
                <a:cubicBezTo>
                  <a:pt x="143711" y="344101"/>
                  <a:pt x="150847" y="336928"/>
                  <a:pt x="150847" y="328134"/>
                </a:cubicBezTo>
                <a:cubicBezTo>
                  <a:pt x="150847" y="336928"/>
                  <a:pt x="157984" y="344101"/>
                  <a:pt x="166788" y="344101"/>
                </a:cubicBezTo>
                <a:cubicBezTo>
                  <a:pt x="175593" y="344101"/>
                  <a:pt x="182730" y="336928"/>
                  <a:pt x="182730" y="328134"/>
                </a:cubicBezTo>
                <a:lnTo>
                  <a:pt x="182730" y="260147"/>
                </a:lnTo>
                <a:cubicBezTo>
                  <a:pt x="184166" y="261073"/>
                  <a:pt x="185788" y="261582"/>
                  <a:pt x="187595" y="261582"/>
                </a:cubicBezTo>
                <a:cubicBezTo>
                  <a:pt x="192508" y="261582"/>
                  <a:pt x="196493" y="257602"/>
                  <a:pt x="196493" y="252696"/>
                </a:cubicBezTo>
                <a:lnTo>
                  <a:pt x="196493" y="245523"/>
                </a:lnTo>
                <a:cubicBezTo>
                  <a:pt x="197095" y="244227"/>
                  <a:pt x="197420" y="242792"/>
                  <a:pt x="197420" y="241265"/>
                </a:cubicBezTo>
                <a:lnTo>
                  <a:pt x="197420" y="175592"/>
                </a:lnTo>
                <a:cubicBezTo>
                  <a:pt x="197420" y="170733"/>
                  <a:pt x="193991" y="166568"/>
                  <a:pt x="189264" y="165596"/>
                </a:cubicBezTo>
                <a:lnTo>
                  <a:pt x="171052" y="161986"/>
                </a:lnTo>
                <a:cubicBezTo>
                  <a:pt x="170125" y="160921"/>
                  <a:pt x="169013" y="160088"/>
                  <a:pt x="167762" y="159487"/>
                </a:cubicBezTo>
                <a:cubicBezTo>
                  <a:pt x="169152" y="157867"/>
                  <a:pt x="170403" y="156293"/>
                  <a:pt x="171330" y="154951"/>
                </a:cubicBezTo>
                <a:cubicBezTo>
                  <a:pt x="173554" y="151711"/>
                  <a:pt x="175408" y="148240"/>
                  <a:pt x="176659" y="144862"/>
                </a:cubicBezTo>
                <a:cubicBezTo>
                  <a:pt x="177308" y="143473"/>
                  <a:pt x="177864" y="142039"/>
                  <a:pt x="178281" y="140650"/>
                </a:cubicBezTo>
                <a:cubicBezTo>
                  <a:pt x="179996" y="139215"/>
                  <a:pt x="181015" y="137040"/>
                  <a:pt x="181015" y="134773"/>
                </a:cubicBezTo>
                <a:lnTo>
                  <a:pt x="181015" y="129219"/>
                </a:lnTo>
                <a:cubicBezTo>
                  <a:pt x="181015" y="127645"/>
                  <a:pt x="180552" y="126072"/>
                  <a:pt x="179625" y="124776"/>
                </a:cubicBezTo>
                <a:lnTo>
                  <a:pt x="179625" y="116954"/>
                </a:lnTo>
                <a:cubicBezTo>
                  <a:pt x="179625" y="103255"/>
                  <a:pt x="168457" y="92101"/>
                  <a:pt x="154693" y="92101"/>
                </a:cubicBezTo>
                <a:close/>
                <a:moveTo>
                  <a:pt x="218101" y="0"/>
                </a:moveTo>
                <a:cubicBezTo>
                  <a:pt x="338555" y="0"/>
                  <a:pt x="436202" y="97647"/>
                  <a:pt x="436202" y="218101"/>
                </a:cubicBezTo>
                <a:cubicBezTo>
                  <a:pt x="436202" y="338555"/>
                  <a:pt x="338555" y="436202"/>
                  <a:pt x="218101" y="436202"/>
                </a:cubicBezTo>
                <a:cubicBezTo>
                  <a:pt x="97647" y="436202"/>
                  <a:pt x="0" y="338555"/>
                  <a:pt x="0" y="218101"/>
                </a:cubicBezTo>
                <a:cubicBezTo>
                  <a:pt x="0" y="97647"/>
                  <a:pt x="97647" y="0"/>
                  <a:pt x="2181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03E921F5-69CA-4D83-B29E-CA39AE1ABA78}"/>
              </a:ext>
            </a:extLst>
          </p:cNvPr>
          <p:cNvGrpSpPr/>
          <p:nvPr/>
        </p:nvGrpSpPr>
        <p:grpSpPr>
          <a:xfrm>
            <a:off x="6062899" y="3268141"/>
            <a:ext cx="5438775" cy="28800"/>
            <a:chOff x="6069249" y="3268141"/>
            <a:chExt cx="5438775" cy="28800"/>
          </a:xfrm>
        </p:grpSpPr>
        <p:cxnSp>
          <p:nvCxnSpPr>
            <p:cNvPr id="59" name="直接连接符 58">
              <a:extLst>
                <a:ext uri="{FF2B5EF4-FFF2-40B4-BE49-F238E27FC236}">
                  <a16:creationId xmlns:a16="http://schemas.microsoft.com/office/drawing/2014/main" id="{3E251970-516C-40C7-BEAD-513258EED640}"/>
                </a:ext>
              </a:extLst>
            </p:cNvPr>
            <p:cNvCxnSpPr>
              <a:cxnSpLocks/>
            </p:cNvCxnSpPr>
            <p:nvPr/>
          </p:nvCxnSpPr>
          <p:spPr>
            <a:xfrm>
              <a:off x="6069249" y="3268142"/>
              <a:ext cx="5435600" cy="0"/>
            </a:xfrm>
            <a:prstGeom prst="line">
              <a:avLst/>
            </a:prstGeom>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D6D4F175-1625-46BF-B03C-93F4A0444BA0}"/>
                </a:ext>
              </a:extLst>
            </p:cNvPr>
            <p:cNvSpPr/>
            <p:nvPr/>
          </p:nvSpPr>
          <p:spPr>
            <a:xfrm>
              <a:off x="11218646" y="3268141"/>
              <a:ext cx="289378" cy="28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灯片编号占位符 3">
            <a:extLst>
              <a:ext uri="{FF2B5EF4-FFF2-40B4-BE49-F238E27FC236}">
                <a16:creationId xmlns:a16="http://schemas.microsoft.com/office/drawing/2014/main" id="{4928F827-FCD0-4340-9982-EF796E6BA980}"/>
              </a:ext>
            </a:extLst>
          </p:cNvPr>
          <p:cNvSpPr>
            <a:spLocks noGrp="1"/>
          </p:cNvSpPr>
          <p:nvPr>
            <p:ph type="sldNum" sz="quarter" idx="12"/>
          </p:nvPr>
        </p:nvSpPr>
        <p:spPr/>
        <p:txBody>
          <a:bodyPr/>
          <a:lstStyle/>
          <a:p>
            <a:fld id="{8C03D14A-F467-4E71-B245-154B171B7094}" type="slidenum">
              <a:rPr lang="zh-CN" altLang="en-US" smtClean="0"/>
              <a:t>37</a:t>
            </a:fld>
            <a:endParaRPr lang="zh-CN" altLang="en-US"/>
          </a:p>
        </p:txBody>
      </p:sp>
      <p:sp>
        <p:nvSpPr>
          <p:cNvPr id="40" name="文本框 39">
            <a:extLst>
              <a:ext uri="{FF2B5EF4-FFF2-40B4-BE49-F238E27FC236}">
                <a16:creationId xmlns:a16="http://schemas.microsoft.com/office/drawing/2014/main" id="{C975D9B7-E79D-478F-8FA1-D92E62D4D425}"/>
              </a:ext>
            </a:extLst>
          </p:cNvPr>
          <p:cNvSpPr txBox="1"/>
          <p:nvPr/>
        </p:nvSpPr>
        <p:spPr>
          <a:xfrm>
            <a:off x="6300106" y="2860471"/>
            <a:ext cx="5201567" cy="307777"/>
          </a:xfrm>
          <a:prstGeom prst="rect">
            <a:avLst/>
          </a:prstGeom>
          <a:noFill/>
        </p:spPr>
        <p:txBody>
          <a:bodyPr wrap="square" lIns="0" rIns="0" rtlCol="0">
            <a:spAutoFit/>
          </a:bodyPr>
          <a:lstStyle/>
          <a:p>
            <a:pPr algn="ctr"/>
            <a:r>
              <a:rPr lang="en-US" altLang="zh-CN" sz="1400" dirty="0">
                <a:solidFill>
                  <a:schemeClr val="bg1">
                    <a:lumMod val="50000"/>
                  </a:schemeClr>
                </a:solidFill>
              </a:rPr>
              <a:t>Thank you for your guidance</a:t>
            </a:r>
            <a:endParaRPr lang="zh-CN" altLang="en-US" sz="1400" dirty="0">
              <a:solidFill>
                <a:schemeClr val="bg1">
                  <a:lumMod val="50000"/>
                </a:schemeClr>
              </a:solidFill>
            </a:endParaRPr>
          </a:p>
        </p:txBody>
      </p:sp>
      <p:sp>
        <p:nvSpPr>
          <p:cNvPr id="41" name="文本框 40">
            <a:extLst>
              <a:ext uri="{FF2B5EF4-FFF2-40B4-BE49-F238E27FC236}">
                <a16:creationId xmlns:a16="http://schemas.microsoft.com/office/drawing/2014/main" id="{6DC969F1-26E3-4237-9A10-51F8415723B4}"/>
              </a:ext>
            </a:extLst>
          </p:cNvPr>
          <p:cNvSpPr txBox="1"/>
          <p:nvPr/>
        </p:nvSpPr>
        <p:spPr>
          <a:xfrm>
            <a:off x="5886450" y="2122995"/>
            <a:ext cx="5615224" cy="769441"/>
          </a:xfrm>
          <a:prstGeom prst="rect">
            <a:avLst/>
          </a:prstGeom>
          <a:noFill/>
        </p:spPr>
        <p:txBody>
          <a:bodyPr wrap="square" lIns="0" rIns="0" rtlCol="0">
            <a:spAutoFit/>
          </a:bodyPr>
          <a:lstStyle/>
          <a:p>
            <a:pPr algn="r"/>
            <a:r>
              <a:rPr lang="zh-CN" altLang="en-US" sz="4400" spc="130" dirty="0">
                <a:solidFill>
                  <a:schemeClr val="accent1"/>
                </a:solidFill>
                <a:latin typeface="+mj-ea"/>
                <a:ea typeface="+mj-ea"/>
              </a:rPr>
              <a:t>感谢老师的悉心指导</a:t>
            </a:r>
          </a:p>
        </p:txBody>
      </p:sp>
      <p:sp>
        <p:nvSpPr>
          <p:cNvPr id="52" name="文本框 51">
            <a:extLst>
              <a:ext uri="{FF2B5EF4-FFF2-40B4-BE49-F238E27FC236}">
                <a16:creationId xmlns:a16="http://schemas.microsoft.com/office/drawing/2014/main" id="{91275F44-AF69-434F-8893-982586C66CB4}"/>
              </a:ext>
            </a:extLst>
          </p:cNvPr>
          <p:cNvSpPr txBox="1"/>
          <p:nvPr/>
        </p:nvSpPr>
        <p:spPr>
          <a:xfrm>
            <a:off x="7390620" y="4010352"/>
            <a:ext cx="3835400" cy="400110"/>
          </a:xfrm>
          <a:prstGeom prst="rect">
            <a:avLst/>
          </a:prstGeom>
          <a:noFill/>
        </p:spPr>
        <p:txBody>
          <a:bodyPr wrap="square" lIns="0" rtlCol="0">
            <a:spAutoFit/>
          </a:bodyPr>
          <a:lstStyle/>
          <a:p>
            <a:pPr algn="r"/>
            <a:r>
              <a:rPr lang="zh-CN" altLang="en-US" sz="2000" spc="130" dirty="0">
                <a:solidFill>
                  <a:schemeClr val="tx1">
                    <a:lumMod val="85000"/>
                    <a:lumOff val="15000"/>
                  </a:schemeClr>
                </a:solidFill>
              </a:rPr>
              <a:t>学      校：</a:t>
            </a:r>
            <a:r>
              <a:rPr lang="zh-CN" altLang="en-US" sz="2000" spc="130" dirty="0">
                <a:solidFill>
                  <a:schemeClr val="tx1">
                    <a:lumMod val="75000"/>
                    <a:lumOff val="25000"/>
                  </a:schemeClr>
                </a:solidFill>
              </a:rPr>
              <a:t>海南大学</a:t>
            </a:r>
          </a:p>
        </p:txBody>
      </p:sp>
      <p:sp>
        <p:nvSpPr>
          <p:cNvPr id="57" name="文本框 56">
            <a:extLst>
              <a:ext uri="{FF2B5EF4-FFF2-40B4-BE49-F238E27FC236}">
                <a16:creationId xmlns:a16="http://schemas.microsoft.com/office/drawing/2014/main" id="{65FC35B1-5A97-4A2F-A338-B54B9EEE6FC4}"/>
              </a:ext>
            </a:extLst>
          </p:cNvPr>
          <p:cNvSpPr txBox="1"/>
          <p:nvPr/>
        </p:nvSpPr>
        <p:spPr>
          <a:xfrm>
            <a:off x="7390620" y="4617472"/>
            <a:ext cx="3835400" cy="400110"/>
          </a:xfrm>
          <a:prstGeom prst="rect">
            <a:avLst/>
          </a:prstGeom>
          <a:noFill/>
        </p:spPr>
        <p:txBody>
          <a:bodyPr wrap="square" lIns="0" rtlCol="0">
            <a:spAutoFit/>
          </a:bodyPr>
          <a:lstStyle/>
          <a:p>
            <a:pPr algn="r"/>
            <a:r>
              <a:rPr lang="zh-CN" altLang="en-US" sz="2000" spc="130" dirty="0">
                <a:solidFill>
                  <a:schemeClr val="tx1">
                    <a:lumMod val="85000"/>
                    <a:lumOff val="15000"/>
                  </a:schemeClr>
                </a:solidFill>
              </a:rPr>
              <a:t>指导老师：严善楷</a:t>
            </a:r>
            <a:endParaRPr lang="zh-CN" altLang="en-US" sz="2000" spc="130" dirty="0">
              <a:solidFill>
                <a:schemeClr val="tx1">
                  <a:lumMod val="75000"/>
                  <a:lumOff val="25000"/>
                </a:schemeClr>
              </a:solidFill>
            </a:endParaRPr>
          </a:p>
        </p:txBody>
      </p:sp>
      <p:sp>
        <p:nvSpPr>
          <p:cNvPr id="58" name="文本框 57">
            <a:extLst>
              <a:ext uri="{FF2B5EF4-FFF2-40B4-BE49-F238E27FC236}">
                <a16:creationId xmlns:a16="http://schemas.microsoft.com/office/drawing/2014/main" id="{19268125-D284-44FF-B7FA-F8980312E751}"/>
              </a:ext>
            </a:extLst>
          </p:cNvPr>
          <p:cNvSpPr txBox="1"/>
          <p:nvPr/>
        </p:nvSpPr>
        <p:spPr>
          <a:xfrm>
            <a:off x="7390620" y="5216683"/>
            <a:ext cx="3835400" cy="400110"/>
          </a:xfrm>
          <a:prstGeom prst="rect">
            <a:avLst/>
          </a:prstGeom>
          <a:noFill/>
        </p:spPr>
        <p:txBody>
          <a:bodyPr wrap="square" lIns="0" rtlCol="0">
            <a:spAutoFit/>
          </a:bodyPr>
          <a:lstStyle/>
          <a:p>
            <a:pPr algn="r"/>
            <a:r>
              <a:rPr lang="zh-CN" altLang="en-US" sz="2000" spc="130" dirty="0">
                <a:solidFill>
                  <a:schemeClr val="tx1">
                    <a:lumMod val="85000"/>
                    <a:lumOff val="15000"/>
                  </a:schemeClr>
                </a:solidFill>
              </a:rPr>
              <a:t>答辩人员：</a:t>
            </a:r>
            <a:r>
              <a:rPr lang="zh-CN" altLang="en-US" sz="2000" spc="130" dirty="0">
                <a:solidFill>
                  <a:schemeClr val="tx1">
                    <a:lumMod val="75000"/>
                    <a:lumOff val="25000"/>
                  </a:schemeClr>
                </a:solidFill>
              </a:rPr>
              <a:t>韩彦博</a:t>
            </a:r>
          </a:p>
        </p:txBody>
      </p:sp>
      <p:sp>
        <p:nvSpPr>
          <p:cNvPr id="20" name="椭圆 19">
            <a:extLst>
              <a:ext uri="{FF2B5EF4-FFF2-40B4-BE49-F238E27FC236}">
                <a16:creationId xmlns:a16="http://schemas.microsoft.com/office/drawing/2014/main" id="{05F07F19-3815-4377-A08A-5DDCA0FF4150}"/>
              </a:ext>
            </a:extLst>
          </p:cNvPr>
          <p:cNvSpPr/>
          <p:nvPr/>
        </p:nvSpPr>
        <p:spPr>
          <a:xfrm rot="20915735">
            <a:off x="11832086" y="325011"/>
            <a:ext cx="163839" cy="163839"/>
          </a:xfrm>
          <a:prstGeom prst="ellipse">
            <a:avLst/>
          </a:prstGeom>
          <a:noFill/>
          <a:ln w="3175">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菱形 20">
            <a:extLst>
              <a:ext uri="{FF2B5EF4-FFF2-40B4-BE49-F238E27FC236}">
                <a16:creationId xmlns:a16="http://schemas.microsoft.com/office/drawing/2014/main" id="{97BAA514-CDD3-4FDC-9006-C4F0AAA714B0}"/>
              </a:ext>
            </a:extLst>
          </p:cNvPr>
          <p:cNvSpPr/>
          <p:nvPr/>
        </p:nvSpPr>
        <p:spPr>
          <a:xfrm rot="20915735">
            <a:off x="10237005" y="-169054"/>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椭圆 21">
            <a:extLst>
              <a:ext uri="{FF2B5EF4-FFF2-40B4-BE49-F238E27FC236}">
                <a16:creationId xmlns:a16="http://schemas.microsoft.com/office/drawing/2014/main" id="{A2DE80FF-1460-4F5F-BA54-084D4BE4CEBF}"/>
              </a:ext>
            </a:extLst>
          </p:cNvPr>
          <p:cNvSpPr/>
          <p:nvPr/>
        </p:nvSpPr>
        <p:spPr>
          <a:xfrm rot="20915735">
            <a:off x="9221971" y="194658"/>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菱形 22">
            <a:extLst>
              <a:ext uri="{FF2B5EF4-FFF2-40B4-BE49-F238E27FC236}">
                <a16:creationId xmlns:a16="http://schemas.microsoft.com/office/drawing/2014/main" id="{0FC818D6-9462-4016-B373-F5B07E44B848}"/>
              </a:ext>
            </a:extLst>
          </p:cNvPr>
          <p:cNvSpPr/>
          <p:nvPr/>
        </p:nvSpPr>
        <p:spPr>
          <a:xfrm rot="2699546">
            <a:off x="7608381" y="57468"/>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a:extLst>
              <a:ext uri="{FF2B5EF4-FFF2-40B4-BE49-F238E27FC236}">
                <a16:creationId xmlns:a16="http://schemas.microsoft.com/office/drawing/2014/main" id="{F021E15C-33C0-4F81-A62A-A2C173FA5547}"/>
              </a:ext>
            </a:extLst>
          </p:cNvPr>
          <p:cNvSpPr/>
          <p:nvPr/>
        </p:nvSpPr>
        <p:spPr>
          <a:xfrm rot="20915735">
            <a:off x="6705326" y="518012"/>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等腰三角形 24">
            <a:extLst>
              <a:ext uri="{FF2B5EF4-FFF2-40B4-BE49-F238E27FC236}">
                <a16:creationId xmlns:a16="http://schemas.microsoft.com/office/drawing/2014/main" id="{BDEC6564-09DE-4693-8DFF-45930125004D}"/>
              </a:ext>
            </a:extLst>
          </p:cNvPr>
          <p:cNvSpPr/>
          <p:nvPr/>
        </p:nvSpPr>
        <p:spPr>
          <a:xfrm rot="10306204">
            <a:off x="8192472" y="722122"/>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菱形 25">
            <a:extLst>
              <a:ext uri="{FF2B5EF4-FFF2-40B4-BE49-F238E27FC236}">
                <a16:creationId xmlns:a16="http://schemas.microsoft.com/office/drawing/2014/main" id="{17177CBB-F573-4A23-B5DF-2B31BF906E1E}"/>
              </a:ext>
            </a:extLst>
          </p:cNvPr>
          <p:cNvSpPr/>
          <p:nvPr/>
        </p:nvSpPr>
        <p:spPr>
          <a:xfrm rot="20915735">
            <a:off x="10276123" y="6459318"/>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6">
            <a:extLst>
              <a:ext uri="{FF2B5EF4-FFF2-40B4-BE49-F238E27FC236}">
                <a16:creationId xmlns:a16="http://schemas.microsoft.com/office/drawing/2014/main" id="{E3B503DB-3E2D-43E6-A30E-654EAF116666}"/>
              </a:ext>
            </a:extLst>
          </p:cNvPr>
          <p:cNvSpPr/>
          <p:nvPr/>
        </p:nvSpPr>
        <p:spPr>
          <a:xfrm rot="20915735">
            <a:off x="9261089" y="6823030"/>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等腰三角形 27">
            <a:extLst>
              <a:ext uri="{FF2B5EF4-FFF2-40B4-BE49-F238E27FC236}">
                <a16:creationId xmlns:a16="http://schemas.microsoft.com/office/drawing/2014/main" id="{3F4A0B39-AB27-4416-A2B2-306EB0D26908}"/>
              </a:ext>
            </a:extLst>
          </p:cNvPr>
          <p:cNvSpPr/>
          <p:nvPr/>
        </p:nvSpPr>
        <p:spPr>
          <a:xfrm rot="20915735">
            <a:off x="8480544" y="6430835"/>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菱形 28">
            <a:extLst>
              <a:ext uri="{FF2B5EF4-FFF2-40B4-BE49-F238E27FC236}">
                <a16:creationId xmlns:a16="http://schemas.microsoft.com/office/drawing/2014/main" id="{9EC50B54-DB29-4928-8B31-79C1CFBBFD10}"/>
              </a:ext>
            </a:extLst>
          </p:cNvPr>
          <p:cNvSpPr/>
          <p:nvPr/>
        </p:nvSpPr>
        <p:spPr>
          <a:xfrm rot="3704336">
            <a:off x="7759478" y="6725522"/>
            <a:ext cx="181516" cy="181516"/>
          </a:xfrm>
          <a:prstGeom prst="diamond">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椭圆 29">
            <a:extLst>
              <a:ext uri="{FF2B5EF4-FFF2-40B4-BE49-F238E27FC236}">
                <a16:creationId xmlns:a16="http://schemas.microsoft.com/office/drawing/2014/main" id="{0A725BFA-5E60-418F-B9ED-737AC08CDDB7}"/>
              </a:ext>
            </a:extLst>
          </p:cNvPr>
          <p:cNvSpPr/>
          <p:nvPr/>
        </p:nvSpPr>
        <p:spPr>
          <a:xfrm rot="20915735">
            <a:off x="6072651" y="5200668"/>
            <a:ext cx="163839" cy="163839"/>
          </a:xfrm>
          <a:prstGeom prst="ellips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等腰三角形 30">
            <a:extLst>
              <a:ext uri="{FF2B5EF4-FFF2-40B4-BE49-F238E27FC236}">
                <a16:creationId xmlns:a16="http://schemas.microsoft.com/office/drawing/2014/main" id="{1CC0ED78-8069-4FD6-B646-F9812E5C5D5D}"/>
              </a:ext>
            </a:extLst>
          </p:cNvPr>
          <p:cNvSpPr/>
          <p:nvPr/>
        </p:nvSpPr>
        <p:spPr>
          <a:xfrm rot="10306204">
            <a:off x="6100192" y="6169763"/>
            <a:ext cx="142623" cy="142623"/>
          </a:xfrm>
          <a:prstGeom prst="triangle">
            <a:avLst/>
          </a:prstGeom>
          <a:noFill/>
          <a:ln w="3175">
            <a:solidFill>
              <a:schemeClr val="bg1">
                <a:lumMod val="65000"/>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4122229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6F735-01F6-D9E6-253A-DD4F80CC9070}"/>
            </a:ext>
          </a:extLst>
        </p:cNvPr>
        <p:cNvGrpSpPr/>
        <p:nvPr/>
      </p:nvGrpSpPr>
      <p:grpSpPr>
        <a:xfrm>
          <a:off x="0" y="0"/>
          <a:ext cx="0" cy="0"/>
          <a:chOff x="0" y="0"/>
          <a:chExt cx="0" cy="0"/>
        </a:xfrm>
      </p:grpSpPr>
      <p:sp>
        <p:nvSpPr>
          <p:cNvPr id="3" name="页脚占位符 2">
            <a:extLst>
              <a:ext uri="{FF2B5EF4-FFF2-40B4-BE49-F238E27FC236}">
                <a16:creationId xmlns:a16="http://schemas.microsoft.com/office/drawing/2014/main" id="{4BD3A58C-D7E8-F7BE-5C4D-B2AE62D183A7}"/>
              </a:ext>
            </a:extLst>
          </p:cNvPr>
          <p:cNvSpPr>
            <a:spLocks noGrp="1"/>
          </p:cNvSpPr>
          <p:nvPr>
            <p:ph type="ftr" sz="quarter" idx="10"/>
          </p:nvPr>
        </p:nvSpPr>
        <p:spPr/>
        <p:txBody>
          <a:bodyPr/>
          <a:lstStyle/>
          <a:p>
            <a:r>
              <a:rPr lang="zh-CN" altLang="en-US"/>
              <a:t>海纳百川 大道致远</a:t>
            </a:r>
            <a:endParaRPr lang="zh-CN" altLang="en-US" dirty="0"/>
          </a:p>
        </p:txBody>
      </p:sp>
      <p:sp>
        <p:nvSpPr>
          <p:cNvPr id="4" name="灯片编号占位符 3">
            <a:extLst>
              <a:ext uri="{FF2B5EF4-FFF2-40B4-BE49-F238E27FC236}">
                <a16:creationId xmlns:a16="http://schemas.microsoft.com/office/drawing/2014/main" id="{B100F7B2-06CF-3A36-98D4-C0369429F164}"/>
              </a:ext>
            </a:extLst>
          </p:cNvPr>
          <p:cNvSpPr>
            <a:spLocks noGrp="1"/>
          </p:cNvSpPr>
          <p:nvPr>
            <p:ph type="sldNum" sz="quarter" idx="11"/>
          </p:nvPr>
        </p:nvSpPr>
        <p:spPr/>
        <p:txBody>
          <a:bodyPr/>
          <a:lstStyle/>
          <a:p>
            <a:fld id="{8C03D14A-F467-4E71-B245-154B171B7094}" type="slidenum">
              <a:rPr lang="zh-CN" altLang="en-US" smtClean="0"/>
              <a:t>4</a:t>
            </a:fld>
            <a:endParaRPr lang="zh-CN" altLang="en-US" dirty="0"/>
          </a:p>
        </p:txBody>
      </p:sp>
      <p:pic>
        <p:nvPicPr>
          <p:cNvPr id="10" name="图片占位符 9">
            <a:extLst>
              <a:ext uri="{FF2B5EF4-FFF2-40B4-BE49-F238E27FC236}">
                <a16:creationId xmlns:a16="http://schemas.microsoft.com/office/drawing/2014/main" id="{FBF22C9C-86BE-6D4B-CB2D-35FE1C9BEAC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a:effectLst>
            <a:outerShdw blurRad="50800" dist="38100" dir="10800000" algn="r" rotWithShape="0">
              <a:prstClr val="black">
                <a:alpha val="20000"/>
              </a:prstClr>
            </a:outerShdw>
          </a:effectLst>
        </p:spPr>
      </p:pic>
      <p:sp>
        <p:nvSpPr>
          <p:cNvPr id="11" name="文本框 10">
            <a:extLst>
              <a:ext uri="{FF2B5EF4-FFF2-40B4-BE49-F238E27FC236}">
                <a16:creationId xmlns:a16="http://schemas.microsoft.com/office/drawing/2014/main" id="{67303FD7-BD64-B3D4-B7CF-E70B14596FB2}"/>
              </a:ext>
            </a:extLst>
          </p:cNvPr>
          <p:cNvSpPr txBox="1"/>
          <p:nvPr/>
        </p:nvSpPr>
        <p:spPr>
          <a:xfrm>
            <a:off x="679450" y="1028700"/>
            <a:ext cx="6194316" cy="524952"/>
          </a:xfrm>
          <a:prstGeom prst="rect">
            <a:avLst/>
          </a:prstGeom>
          <a:noFill/>
        </p:spPr>
        <p:txBody>
          <a:bodyPr wrap="square" lIns="0" rtlCol="0">
            <a:spAutoFit/>
          </a:bodyPr>
          <a:lstStyle/>
          <a:p>
            <a:pPr algn="l">
              <a:lnSpc>
                <a:spcPct val="130000"/>
              </a:lnSpc>
              <a:buClr>
                <a:schemeClr val="accent2"/>
              </a:buClr>
            </a:pPr>
            <a:r>
              <a:rPr lang="zh-CN" altLang="en-US" sz="2400" b="1" spc="130" dirty="0">
                <a:solidFill>
                  <a:schemeClr val="tx1">
                    <a:lumMod val="95000"/>
                    <a:lumOff val="5000"/>
                  </a:schemeClr>
                </a:solidFill>
              </a:rPr>
              <a:t>心理健康对任何地方的任何人都至关重要</a:t>
            </a:r>
          </a:p>
        </p:txBody>
      </p:sp>
      <p:sp>
        <p:nvSpPr>
          <p:cNvPr id="12" name="文本框 11">
            <a:extLst>
              <a:ext uri="{FF2B5EF4-FFF2-40B4-BE49-F238E27FC236}">
                <a16:creationId xmlns:a16="http://schemas.microsoft.com/office/drawing/2014/main" id="{8632B0CF-50E6-74F3-0C1A-FE0579DC8ACF}"/>
              </a:ext>
            </a:extLst>
          </p:cNvPr>
          <p:cNvSpPr txBox="1"/>
          <p:nvPr/>
        </p:nvSpPr>
        <p:spPr>
          <a:xfrm>
            <a:off x="679449" y="1577083"/>
            <a:ext cx="8812893" cy="1137043"/>
          </a:xfrm>
          <a:prstGeom prst="rect">
            <a:avLst/>
          </a:prstGeom>
          <a:noFill/>
        </p:spPr>
        <p:txBody>
          <a:bodyPr wrap="square" lIns="0" rtlCol="0">
            <a:spAutoFit/>
          </a:bodyPr>
          <a:lstStyle/>
          <a:p>
            <a:pPr algn="just">
              <a:lnSpc>
                <a:spcPct val="130000"/>
              </a:lnSpc>
            </a:pPr>
            <a:r>
              <a:rPr lang="zh-CN" altLang="en-US" spc="130" dirty="0">
                <a:solidFill>
                  <a:schemeClr val="tx1">
                    <a:lumMod val="65000"/>
                    <a:lumOff val="35000"/>
                  </a:schemeClr>
                </a:solidFill>
              </a:rPr>
              <a:t>新型冠状病毒感染大流行造成了全球心理健康危机，加剧了人们的短期和长期压力，损害了数百万人的心理健康。例如，据估计在大流行的第一年，焦虑症和抑郁症的发病率均上升了</a:t>
            </a:r>
            <a:r>
              <a:rPr lang="en-US" altLang="zh-CN" spc="130" dirty="0">
                <a:solidFill>
                  <a:schemeClr val="tx1">
                    <a:lumMod val="65000"/>
                    <a:lumOff val="35000"/>
                  </a:schemeClr>
                </a:solidFill>
              </a:rPr>
              <a:t>25%</a:t>
            </a:r>
            <a:r>
              <a:rPr lang="zh-CN" altLang="en-US" spc="130" dirty="0">
                <a:solidFill>
                  <a:schemeClr val="tx1">
                    <a:lumMod val="65000"/>
                    <a:lumOff val="35000"/>
                  </a:schemeClr>
                </a:solidFill>
              </a:rPr>
              <a:t>以上</a:t>
            </a:r>
          </a:p>
        </p:txBody>
      </p:sp>
      <p:sp>
        <p:nvSpPr>
          <p:cNvPr id="18" name="文本框 17">
            <a:extLst>
              <a:ext uri="{FF2B5EF4-FFF2-40B4-BE49-F238E27FC236}">
                <a16:creationId xmlns:a16="http://schemas.microsoft.com/office/drawing/2014/main" id="{79022148-8430-6576-33C3-A6B0A02D5918}"/>
              </a:ext>
            </a:extLst>
          </p:cNvPr>
          <p:cNvSpPr txBox="1"/>
          <p:nvPr/>
        </p:nvSpPr>
        <p:spPr>
          <a:xfrm>
            <a:off x="679449" y="2881782"/>
            <a:ext cx="7024633" cy="524952"/>
          </a:xfrm>
          <a:prstGeom prst="rect">
            <a:avLst/>
          </a:prstGeom>
          <a:noFill/>
        </p:spPr>
        <p:txBody>
          <a:bodyPr wrap="square" lIns="0" rtlCol="0">
            <a:spAutoFit/>
          </a:bodyPr>
          <a:lstStyle/>
          <a:p>
            <a:pPr algn="l">
              <a:lnSpc>
                <a:spcPct val="130000"/>
              </a:lnSpc>
              <a:buClr>
                <a:schemeClr val="accent2"/>
              </a:buClr>
            </a:pPr>
            <a:r>
              <a:rPr lang="zh-CN" altLang="en-US" sz="2400" b="1" spc="130" dirty="0">
                <a:solidFill>
                  <a:schemeClr val="tx1">
                    <a:lumMod val="95000"/>
                    <a:lumOff val="5000"/>
                  </a:schemeClr>
                </a:solidFill>
              </a:rPr>
              <a:t>心理健康需求高涨，但应对措施不足且不充分</a:t>
            </a:r>
          </a:p>
        </p:txBody>
      </p:sp>
      <p:sp>
        <p:nvSpPr>
          <p:cNvPr id="14" name="文本框 13">
            <a:extLst>
              <a:ext uri="{FF2B5EF4-FFF2-40B4-BE49-F238E27FC236}">
                <a16:creationId xmlns:a16="http://schemas.microsoft.com/office/drawing/2014/main" id="{EC31C30B-A60D-8F33-3F74-4BBAA76B4DF6}"/>
              </a:ext>
            </a:extLst>
          </p:cNvPr>
          <p:cNvSpPr txBox="1"/>
          <p:nvPr/>
        </p:nvSpPr>
        <p:spPr>
          <a:xfrm>
            <a:off x="679449" y="3419434"/>
            <a:ext cx="7405007" cy="776944"/>
          </a:xfrm>
          <a:prstGeom prst="rect">
            <a:avLst/>
          </a:prstGeom>
          <a:noFill/>
        </p:spPr>
        <p:txBody>
          <a:bodyPr wrap="square" lIns="0" rtlCol="0">
            <a:spAutoFit/>
          </a:bodyPr>
          <a:lstStyle/>
          <a:p>
            <a:pPr algn="just">
              <a:lnSpc>
                <a:spcPct val="130000"/>
              </a:lnSpc>
            </a:pPr>
            <a:r>
              <a:rPr lang="zh-CN" altLang="en-US" spc="130" dirty="0">
                <a:solidFill>
                  <a:schemeClr val="tx1">
                    <a:lumMod val="65000"/>
                    <a:lumOff val="35000"/>
                  </a:schemeClr>
                </a:solidFill>
              </a:rPr>
              <a:t>有几个因素阻碍人们为心理健康问题寻求帮助，包括服务质量差、心理健康知识普及程度低以及污名化和歧视</a:t>
            </a:r>
          </a:p>
        </p:txBody>
      </p:sp>
      <p:sp>
        <p:nvSpPr>
          <p:cNvPr id="17" name="文本框 16">
            <a:extLst>
              <a:ext uri="{FF2B5EF4-FFF2-40B4-BE49-F238E27FC236}">
                <a16:creationId xmlns:a16="http://schemas.microsoft.com/office/drawing/2014/main" id="{C1F2A7DE-80D4-C7A5-3E3E-31F940CD3155}"/>
              </a:ext>
            </a:extLst>
          </p:cNvPr>
          <p:cNvSpPr txBox="1"/>
          <p:nvPr/>
        </p:nvSpPr>
        <p:spPr>
          <a:xfrm>
            <a:off x="679450" y="4575749"/>
            <a:ext cx="7234840" cy="524952"/>
          </a:xfrm>
          <a:prstGeom prst="rect">
            <a:avLst/>
          </a:prstGeom>
          <a:noFill/>
        </p:spPr>
        <p:txBody>
          <a:bodyPr wrap="square" lIns="0" rtlCol="0">
            <a:spAutoFit/>
          </a:bodyPr>
          <a:lstStyle/>
          <a:p>
            <a:pPr algn="l">
              <a:lnSpc>
                <a:spcPct val="130000"/>
              </a:lnSpc>
              <a:buClr>
                <a:schemeClr val="accent2"/>
              </a:buClr>
            </a:pPr>
            <a:r>
              <a:rPr lang="zh-CN" altLang="en-US" sz="2400" b="1" spc="130" dirty="0">
                <a:solidFill>
                  <a:schemeClr val="tx1">
                    <a:lumMod val="95000"/>
                    <a:lumOff val="5000"/>
                  </a:schemeClr>
                </a:solidFill>
              </a:rPr>
              <a:t>致力于心理健康是对更美好生活和未来的投资</a:t>
            </a:r>
          </a:p>
        </p:txBody>
      </p:sp>
      <p:sp>
        <p:nvSpPr>
          <p:cNvPr id="20" name="文本框 19">
            <a:extLst>
              <a:ext uri="{FF2B5EF4-FFF2-40B4-BE49-F238E27FC236}">
                <a16:creationId xmlns:a16="http://schemas.microsoft.com/office/drawing/2014/main" id="{B7591872-A0A2-0A55-7725-F5D6D7C292AA}"/>
              </a:ext>
            </a:extLst>
          </p:cNvPr>
          <p:cNvSpPr txBox="1"/>
          <p:nvPr/>
        </p:nvSpPr>
        <p:spPr>
          <a:xfrm>
            <a:off x="679450" y="5113401"/>
            <a:ext cx="5873750" cy="774764"/>
          </a:xfrm>
          <a:prstGeom prst="rect">
            <a:avLst/>
          </a:prstGeom>
          <a:noFill/>
        </p:spPr>
        <p:txBody>
          <a:bodyPr wrap="square" lIns="0" rtlCol="0">
            <a:spAutoFit/>
          </a:bodyPr>
          <a:lstStyle/>
          <a:p>
            <a:pPr algn="just">
              <a:lnSpc>
                <a:spcPct val="130000"/>
              </a:lnSpc>
            </a:pPr>
            <a:r>
              <a:rPr lang="zh-CN" altLang="en-US" spc="130" dirty="0">
                <a:solidFill>
                  <a:schemeClr val="tx1">
                    <a:lumMod val="65000"/>
                    <a:lumOff val="35000"/>
                  </a:schemeClr>
                </a:solidFill>
              </a:rPr>
              <a:t>过往的证据表明，人工智能与心理健康领域的结合可以对抑郁、躁郁等心理问题产生积极影响</a:t>
            </a:r>
          </a:p>
        </p:txBody>
      </p:sp>
      <p:sp>
        <p:nvSpPr>
          <p:cNvPr id="16" name="文本占位符 1">
            <a:extLst>
              <a:ext uri="{FF2B5EF4-FFF2-40B4-BE49-F238E27FC236}">
                <a16:creationId xmlns:a16="http://schemas.microsoft.com/office/drawing/2014/main" id="{F47FC4F3-33CE-1380-DD35-22A1E80FE343}"/>
              </a:ext>
            </a:extLst>
          </p:cNvPr>
          <p:cNvSpPr>
            <a:spLocks noGrp="1"/>
          </p:cNvSpPr>
          <p:nvPr>
            <p:ph type="body" sz="quarter" idx="12"/>
          </p:nvPr>
        </p:nvSpPr>
        <p:spPr>
          <a:xfrm>
            <a:off x="1509554" y="313307"/>
            <a:ext cx="4019217" cy="505010"/>
          </a:xfrm>
        </p:spPr>
        <p:txBody>
          <a:bodyPr/>
          <a:lstStyle/>
          <a:p>
            <a:r>
              <a:rPr lang="zh-CN" altLang="en-US" spc="130" dirty="0"/>
              <a:t>研究背景及意义</a:t>
            </a:r>
          </a:p>
        </p:txBody>
      </p:sp>
    </p:spTree>
    <p:extLst>
      <p:ext uri="{BB962C8B-B14F-4D97-AF65-F5344CB8AC3E}">
        <p14:creationId xmlns:p14="http://schemas.microsoft.com/office/powerpoint/2010/main" val="677834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1C36D-DB48-4AA7-A074-E1022F64E58F}"/>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DD68FC7-9FC4-5881-0C84-1B31D5EDAB9A}"/>
              </a:ext>
            </a:extLst>
          </p:cNvPr>
          <p:cNvSpPr>
            <a:spLocks noGrp="1"/>
          </p:cNvSpPr>
          <p:nvPr>
            <p:ph type="sldNum" sz="quarter" idx="11"/>
          </p:nvPr>
        </p:nvSpPr>
        <p:spPr/>
        <p:txBody>
          <a:bodyPr/>
          <a:lstStyle/>
          <a:p>
            <a:fld id="{8C03D14A-F467-4E71-B245-154B171B7094}" type="slidenum">
              <a:rPr lang="zh-CN" altLang="en-US" smtClean="0"/>
              <a:t>5</a:t>
            </a:fld>
            <a:endParaRPr lang="zh-CN" altLang="en-US"/>
          </a:p>
        </p:txBody>
      </p:sp>
      <p:sp>
        <p:nvSpPr>
          <p:cNvPr id="3" name="页脚占位符 2">
            <a:extLst>
              <a:ext uri="{FF2B5EF4-FFF2-40B4-BE49-F238E27FC236}">
                <a16:creationId xmlns:a16="http://schemas.microsoft.com/office/drawing/2014/main" id="{7EDD99CF-45DF-6500-6B74-BD820ECCC5C6}"/>
              </a:ext>
            </a:extLst>
          </p:cNvPr>
          <p:cNvSpPr>
            <a:spLocks noGrp="1"/>
          </p:cNvSpPr>
          <p:nvPr>
            <p:ph type="ftr" sz="quarter" idx="10"/>
          </p:nvPr>
        </p:nvSpPr>
        <p:spPr/>
        <p:txBody>
          <a:bodyPr/>
          <a:lstStyle/>
          <a:p>
            <a:r>
              <a:rPr lang="zh-CN" altLang="en-US"/>
              <a:t>海纳百川 大道致远</a:t>
            </a:r>
            <a:endParaRPr lang="zh-CN" altLang="en-US" dirty="0"/>
          </a:p>
        </p:txBody>
      </p:sp>
      <p:cxnSp>
        <p:nvCxnSpPr>
          <p:cNvPr id="7" name="直接连接符 6">
            <a:extLst>
              <a:ext uri="{FF2B5EF4-FFF2-40B4-BE49-F238E27FC236}">
                <a16:creationId xmlns:a16="http://schemas.microsoft.com/office/drawing/2014/main" id="{9D2D357D-972F-A052-298F-27ADB7BBDDE6}"/>
              </a:ext>
            </a:extLst>
          </p:cNvPr>
          <p:cNvCxnSpPr>
            <a:cxnSpLocks/>
          </p:cNvCxnSpPr>
          <p:nvPr/>
        </p:nvCxnSpPr>
        <p:spPr>
          <a:xfrm>
            <a:off x="6195060" y="1778000"/>
            <a:ext cx="0" cy="50800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8B4B861D-43C8-FB23-B450-5990C017D75B}"/>
              </a:ext>
            </a:extLst>
          </p:cNvPr>
          <p:cNvSpPr/>
          <p:nvPr/>
        </p:nvSpPr>
        <p:spPr>
          <a:xfrm>
            <a:off x="6129972" y="1712912"/>
            <a:ext cx="130176" cy="130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9F0B5C8C-A789-4BBC-5637-087ED29AFA29}"/>
              </a:ext>
            </a:extLst>
          </p:cNvPr>
          <p:cNvSpPr/>
          <p:nvPr/>
        </p:nvSpPr>
        <p:spPr>
          <a:xfrm>
            <a:off x="6129972" y="2593180"/>
            <a:ext cx="130176" cy="13017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7B2E3A7A-2CD8-22A0-7A24-F7942E4FB279}"/>
              </a:ext>
            </a:extLst>
          </p:cNvPr>
          <p:cNvSpPr/>
          <p:nvPr/>
        </p:nvSpPr>
        <p:spPr>
          <a:xfrm>
            <a:off x="6129972" y="4387848"/>
            <a:ext cx="130176" cy="13017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对话气泡: 圆角矩形 15">
            <a:extLst>
              <a:ext uri="{FF2B5EF4-FFF2-40B4-BE49-F238E27FC236}">
                <a16:creationId xmlns:a16="http://schemas.microsoft.com/office/drawing/2014/main" id="{3A8D8044-257D-16E6-6C3D-C1729D3E7BFC}"/>
              </a:ext>
            </a:extLst>
          </p:cNvPr>
          <p:cNvSpPr/>
          <p:nvPr/>
        </p:nvSpPr>
        <p:spPr>
          <a:xfrm>
            <a:off x="4974273" y="2358580"/>
            <a:ext cx="1018493" cy="372042"/>
          </a:xfrm>
          <a:prstGeom prst="wedgeRoundRectCallout">
            <a:avLst>
              <a:gd name="adj1" fmla="val 55898"/>
              <a:gd name="adj2" fmla="val 22665"/>
              <a:gd name="adj3"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对话气泡: 圆角矩形 16">
            <a:extLst>
              <a:ext uri="{FF2B5EF4-FFF2-40B4-BE49-F238E27FC236}">
                <a16:creationId xmlns:a16="http://schemas.microsoft.com/office/drawing/2014/main" id="{79CA0F12-F3CA-FA53-0151-CD4EA359131E}"/>
              </a:ext>
            </a:extLst>
          </p:cNvPr>
          <p:cNvSpPr/>
          <p:nvPr/>
        </p:nvSpPr>
        <p:spPr>
          <a:xfrm flipH="1">
            <a:off x="6406009" y="4148484"/>
            <a:ext cx="1018493" cy="372042"/>
          </a:xfrm>
          <a:prstGeom prst="wedgeRoundRectCallout">
            <a:avLst>
              <a:gd name="adj1" fmla="val 55898"/>
              <a:gd name="adj2" fmla="val 22665"/>
              <a:gd name="adj3"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0C6CC88C-60FB-50D4-73B4-51FA7AABB66A}"/>
              </a:ext>
            </a:extLst>
          </p:cNvPr>
          <p:cNvSpPr txBox="1"/>
          <p:nvPr/>
        </p:nvSpPr>
        <p:spPr>
          <a:xfrm>
            <a:off x="4893091" y="1292640"/>
            <a:ext cx="2465292" cy="452816"/>
          </a:xfrm>
          <a:prstGeom prst="rect">
            <a:avLst/>
          </a:prstGeom>
          <a:noFill/>
        </p:spPr>
        <p:txBody>
          <a:bodyPr wrap="square" lIns="0" rtlCol="0">
            <a:spAutoFit/>
          </a:bodyPr>
          <a:lstStyle/>
          <a:p>
            <a:pPr algn="ctr">
              <a:lnSpc>
                <a:spcPct val="130000"/>
              </a:lnSpc>
            </a:pPr>
            <a:r>
              <a:rPr lang="zh-CN" altLang="en-US" sz="2000" b="1" spc="130" dirty="0">
                <a:latin typeface="+mj-lt"/>
              </a:rPr>
              <a:t>机器学习方法</a:t>
            </a:r>
          </a:p>
        </p:txBody>
      </p:sp>
      <p:sp>
        <p:nvSpPr>
          <p:cNvPr id="19" name="文本框 18">
            <a:extLst>
              <a:ext uri="{FF2B5EF4-FFF2-40B4-BE49-F238E27FC236}">
                <a16:creationId xmlns:a16="http://schemas.microsoft.com/office/drawing/2014/main" id="{C00005A3-9381-DE8A-DDAE-A354EBEB1BC9}"/>
              </a:ext>
            </a:extLst>
          </p:cNvPr>
          <p:cNvSpPr txBox="1"/>
          <p:nvPr/>
        </p:nvSpPr>
        <p:spPr>
          <a:xfrm>
            <a:off x="4974273" y="2316489"/>
            <a:ext cx="1151464" cy="414665"/>
          </a:xfrm>
          <a:prstGeom prst="rect">
            <a:avLst/>
          </a:prstGeom>
          <a:noFill/>
        </p:spPr>
        <p:txBody>
          <a:bodyPr wrap="square" lIns="0" rtlCol="0">
            <a:spAutoFit/>
          </a:bodyPr>
          <a:lstStyle/>
          <a:p>
            <a:pPr algn="ctr">
              <a:lnSpc>
                <a:spcPct val="130000"/>
              </a:lnSpc>
            </a:pPr>
            <a:r>
              <a:rPr lang="en-US" altLang="zh-CN" dirty="0">
                <a:solidFill>
                  <a:schemeClr val="bg1"/>
                </a:solidFill>
              </a:rPr>
              <a:t>2014, ACL</a:t>
            </a:r>
            <a:endParaRPr lang="zh-CN" altLang="en-US" dirty="0">
              <a:solidFill>
                <a:schemeClr val="bg1"/>
              </a:solidFill>
            </a:endParaRPr>
          </a:p>
        </p:txBody>
      </p:sp>
      <p:sp>
        <p:nvSpPr>
          <p:cNvPr id="20" name="文本框 19">
            <a:extLst>
              <a:ext uri="{FF2B5EF4-FFF2-40B4-BE49-F238E27FC236}">
                <a16:creationId xmlns:a16="http://schemas.microsoft.com/office/drawing/2014/main" id="{56BF90A5-95F5-5276-4768-5D024BF548BD}"/>
              </a:ext>
            </a:extLst>
          </p:cNvPr>
          <p:cNvSpPr txBox="1"/>
          <p:nvPr/>
        </p:nvSpPr>
        <p:spPr>
          <a:xfrm>
            <a:off x="6397355" y="4103359"/>
            <a:ext cx="1151464" cy="414665"/>
          </a:xfrm>
          <a:prstGeom prst="rect">
            <a:avLst/>
          </a:prstGeom>
          <a:noFill/>
        </p:spPr>
        <p:txBody>
          <a:bodyPr wrap="square" lIns="0" rtlCol="0">
            <a:spAutoFit/>
          </a:bodyPr>
          <a:lstStyle/>
          <a:p>
            <a:pPr algn="ctr">
              <a:lnSpc>
                <a:spcPct val="130000"/>
              </a:lnSpc>
            </a:pPr>
            <a:r>
              <a:rPr lang="en-US" altLang="zh-CN" dirty="0">
                <a:solidFill>
                  <a:schemeClr val="bg1"/>
                </a:solidFill>
              </a:rPr>
              <a:t>2021, ACL</a:t>
            </a:r>
            <a:endParaRPr lang="zh-CN" altLang="en-US" dirty="0">
              <a:solidFill>
                <a:schemeClr val="bg1"/>
              </a:solidFill>
            </a:endParaRPr>
          </a:p>
        </p:txBody>
      </p:sp>
      <p:sp>
        <p:nvSpPr>
          <p:cNvPr id="21" name="矩形 20">
            <a:extLst>
              <a:ext uri="{FF2B5EF4-FFF2-40B4-BE49-F238E27FC236}">
                <a16:creationId xmlns:a16="http://schemas.microsoft.com/office/drawing/2014/main" id="{40628818-4E27-4456-5096-F4241B79881F}"/>
              </a:ext>
            </a:extLst>
          </p:cNvPr>
          <p:cNvSpPr/>
          <p:nvPr/>
        </p:nvSpPr>
        <p:spPr>
          <a:xfrm>
            <a:off x="1565924" y="2879621"/>
            <a:ext cx="4426842" cy="1341541"/>
          </a:xfrm>
          <a:prstGeom prst="rect">
            <a:avLst/>
          </a:prstGeom>
          <a:solidFill>
            <a:schemeClr val="bg1"/>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a:extLst>
              <a:ext uri="{FF2B5EF4-FFF2-40B4-BE49-F238E27FC236}">
                <a16:creationId xmlns:a16="http://schemas.microsoft.com/office/drawing/2014/main" id="{1B1217FD-5409-B5E6-7BF2-EE6FF4A29A1C}"/>
              </a:ext>
            </a:extLst>
          </p:cNvPr>
          <p:cNvSpPr/>
          <p:nvPr/>
        </p:nvSpPr>
        <p:spPr>
          <a:xfrm>
            <a:off x="6403705" y="4661932"/>
            <a:ext cx="4426842" cy="1686316"/>
          </a:xfrm>
          <a:prstGeom prst="rect">
            <a:avLst/>
          </a:prstGeom>
          <a:solidFill>
            <a:schemeClr val="bg1"/>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9A560C97-7B55-A8B8-E681-2A4ECB82E6FE}"/>
              </a:ext>
            </a:extLst>
          </p:cNvPr>
          <p:cNvSpPr txBox="1"/>
          <p:nvPr/>
        </p:nvSpPr>
        <p:spPr>
          <a:xfrm>
            <a:off x="1778041" y="2981870"/>
            <a:ext cx="4002608" cy="1137043"/>
          </a:xfrm>
          <a:prstGeom prst="rect">
            <a:avLst/>
          </a:prstGeom>
          <a:noFill/>
        </p:spPr>
        <p:txBody>
          <a:bodyPr wrap="square" lIns="0" rIns="0" rtlCol="0">
            <a:spAutoFit/>
          </a:bodyPr>
          <a:lstStyle/>
          <a:p>
            <a:pPr algn="just">
              <a:lnSpc>
                <a:spcPct val="130000"/>
              </a:lnSpc>
            </a:pPr>
            <a:r>
              <a:rPr lang="en-US" altLang="zh-CN" b="1" spc="130" dirty="0" err="1">
                <a:solidFill>
                  <a:schemeClr val="tx1">
                    <a:lumMod val="75000"/>
                    <a:lumOff val="25000"/>
                  </a:schemeClr>
                </a:solidFill>
              </a:rPr>
              <a:t>CLPsych</a:t>
            </a:r>
            <a:r>
              <a:rPr lang="zh-CN" altLang="en-US" spc="130" dirty="0">
                <a:solidFill>
                  <a:schemeClr val="tx1">
                    <a:lumMod val="75000"/>
                    <a:lumOff val="25000"/>
                  </a:schemeClr>
                </a:solidFill>
              </a:rPr>
              <a:t>：利用回归模型对</a:t>
            </a:r>
            <a:r>
              <a:rPr lang="en-US" altLang="zh-CN" spc="130" dirty="0">
                <a:solidFill>
                  <a:schemeClr val="tx1">
                    <a:lumMod val="75000"/>
                    <a:lumOff val="25000"/>
                  </a:schemeClr>
                </a:solidFill>
              </a:rPr>
              <a:t>Facebook</a:t>
            </a:r>
            <a:r>
              <a:rPr lang="zh-CN" altLang="en-US" spc="130" dirty="0">
                <a:solidFill>
                  <a:schemeClr val="tx1">
                    <a:lumMod val="75000"/>
                    <a:lumOff val="25000"/>
                  </a:schemeClr>
                </a:solidFill>
              </a:rPr>
              <a:t>用户的语言数据评估抑郁程度变化</a:t>
            </a:r>
            <a:endParaRPr lang="en-US" altLang="zh-CN" spc="130" dirty="0">
              <a:solidFill>
                <a:schemeClr val="tx1">
                  <a:lumMod val="75000"/>
                  <a:lumOff val="25000"/>
                </a:schemeClr>
              </a:solidFill>
            </a:endParaRPr>
          </a:p>
          <a:p>
            <a:pPr algn="just">
              <a:lnSpc>
                <a:spcPct val="130000"/>
              </a:lnSpc>
            </a:pPr>
            <a:r>
              <a:rPr lang="zh-CN" altLang="en-US" spc="130" dirty="0">
                <a:solidFill>
                  <a:schemeClr val="tx1">
                    <a:lumMod val="75000"/>
                    <a:lumOff val="25000"/>
                  </a:schemeClr>
                </a:solidFill>
              </a:rPr>
              <a:t>（剑桥大学与宾夕法尼亚大学）</a:t>
            </a:r>
          </a:p>
        </p:txBody>
      </p:sp>
      <p:sp>
        <p:nvSpPr>
          <p:cNvPr id="24" name="文本框 23">
            <a:extLst>
              <a:ext uri="{FF2B5EF4-FFF2-40B4-BE49-F238E27FC236}">
                <a16:creationId xmlns:a16="http://schemas.microsoft.com/office/drawing/2014/main" id="{F24EDAE2-A595-D348-7C4A-4BC12D82C997}"/>
              </a:ext>
            </a:extLst>
          </p:cNvPr>
          <p:cNvSpPr txBox="1"/>
          <p:nvPr/>
        </p:nvSpPr>
        <p:spPr>
          <a:xfrm>
            <a:off x="6615822" y="4764812"/>
            <a:ext cx="4002608" cy="1497141"/>
          </a:xfrm>
          <a:prstGeom prst="rect">
            <a:avLst/>
          </a:prstGeom>
          <a:noFill/>
        </p:spPr>
        <p:txBody>
          <a:bodyPr wrap="square" lIns="0" rIns="0" rtlCol="0">
            <a:spAutoFit/>
          </a:bodyPr>
          <a:lstStyle/>
          <a:p>
            <a:pPr algn="just">
              <a:lnSpc>
                <a:spcPct val="130000"/>
              </a:lnSpc>
            </a:pPr>
            <a:r>
              <a:rPr lang="en-US" altLang="zh-CN" b="1" spc="130" dirty="0" err="1">
                <a:solidFill>
                  <a:schemeClr val="tx1">
                    <a:lumMod val="75000"/>
                    <a:lumOff val="25000"/>
                  </a:schemeClr>
                </a:solidFill>
              </a:rPr>
              <a:t>PsyQA</a:t>
            </a:r>
            <a:r>
              <a:rPr lang="zh-CN" altLang="en-US" spc="130" dirty="0">
                <a:solidFill>
                  <a:schemeClr val="tx1">
                    <a:lumMod val="75000"/>
                    <a:lumOff val="25000"/>
                  </a:schemeClr>
                </a:solidFill>
              </a:rPr>
              <a:t>：提出问答对形式存在的中文心理健康支持数据集，评估了使用生成式预训练模型生成咨询答案的性能</a:t>
            </a:r>
            <a:endParaRPr lang="en-US" altLang="zh-CN" spc="130" dirty="0">
              <a:solidFill>
                <a:schemeClr val="tx1">
                  <a:lumMod val="75000"/>
                  <a:lumOff val="25000"/>
                </a:schemeClr>
              </a:solidFill>
            </a:endParaRPr>
          </a:p>
          <a:p>
            <a:pPr algn="just">
              <a:lnSpc>
                <a:spcPct val="130000"/>
              </a:lnSpc>
            </a:pPr>
            <a:r>
              <a:rPr lang="zh-CN" altLang="en-US" spc="130" dirty="0">
                <a:solidFill>
                  <a:schemeClr val="tx1">
                    <a:lumMod val="75000"/>
                    <a:lumOff val="25000"/>
                  </a:schemeClr>
                </a:solidFill>
              </a:rPr>
              <a:t>（清华大学）</a:t>
            </a:r>
          </a:p>
        </p:txBody>
      </p:sp>
      <p:sp>
        <p:nvSpPr>
          <p:cNvPr id="27" name="文本占位符 1">
            <a:extLst>
              <a:ext uri="{FF2B5EF4-FFF2-40B4-BE49-F238E27FC236}">
                <a16:creationId xmlns:a16="http://schemas.microsoft.com/office/drawing/2014/main" id="{ABC62358-124D-464F-81B1-03F7036DC9AC}"/>
              </a:ext>
            </a:extLst>
          </p:cNvPr>
          <p:cNvSpPr>
            <a:spLocks noGrp="1"/>
          </p:cNvSpPr>
          <p:nvPr>
            <p:ph type="body" sz="quarter" idx="12"/>
          </p:nvPr>
        </p:nvSpPr>
        <p:spPr>
          <a:xfrm>
            <a:off x="1509554" y="313307"/>
            <a:ext cx="5261238" cy="505010"/>
          </a:xfrm>
        </p:spPr>
        <p:txBody>
          <a:bodyPr/>
          <a:lstStyle/>
          <a:p>
            <a:r>
              <a:rPr lang="zh-CN" altLang="en-US" spc="130" dirty="0"/>
              <a:t>人工智能在心理健康的应用</a:t>
            </a:r>
          </a:p>
        </p:txBody>
      </p:sp>
    </p:spTree>
    <p:extLst>
      <p:ext uri="{BB962C8B-B14F-4D97-AF65-F5344CB8AC3E}">
        <p14:creationId xmlns:p14="http://schemas.microsoft.com/office/powerpoint/2010/main" val="11453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0C6F6-1901-C04C-67DD-6702ED1B51CF}"/>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6C479BA-F0E6-0E71-A940-D5E9FFCB0977}"/>
              </a:ext>
            </a:extLst>
          </p:cNvPr>
          <p:cNvSpPr>
            <a:spLocks noGrp="1"/>
          </p:cNvSpPr>
          <p:nvPr>
            <p:ph type="sldNum" sz="quarter" idx="11"/>
          </p:nvPr>
        </p:nvSpPr>
        <p:spPr/>
        <p:txBody>
          <a:bodyPr/>
          <a:lstStyle/>
          <a:p>
            <a:fld id="{8C03D14A-F467-4E71-B245-154B171B7094}" type="slidenum">
              <a:rPr lang="zh-CN" altLang="en-US" smtClean="0"/>
              <a:t>6</a:t>
            </a:fld>
            <a:endParaRPr lang="zh-CN" altLang="en-US"/>
          </a:p>
        </p:txBody>
      </p:sp>
      <p:sp>
        <p:nvSpPr>
          <p:cNvPr id="3" name="页脚占位符 2">
            <a:extLst>
              <a:ext uri="{FF2B5EF4-FFF2-40B4-BE49-F238E27FC236}">
                <a16:creationId xmlns:a16="http://schemas.microsoft.com/office/drawing/2014/main" id="{B3C13B79-B36D-9D65-F9BF-619AF02BFA2C}"/>
              </a:ext>
            </a:extLst>
          </p:cNvPr>
          <p:cNvSpPr>
            <a:spLocks noGrp="1"/>
          </p:cNvSpPr>
          <p:nvPr>
            <p:ph type="ftr" sz="quarter" idx="10"/>
          </p:nvPr>
        </p:nvSpPr>
        <p:spPr/>
        <p:txBody>
          <a:bodyPr/>
          <a:lstStyle/>
          <a:p>
            <a:r>
              <a:rPr lang="zh-CN" altLang="en-US"/>
              <a:t>海纳百川 大道致远</a:t>
            </a:r>
            <a:endParaRPr lang="zh-CN" altLang="en-US" dirty="0"/>
          </a:p>
        </p:txBody>
      </p:sp>
      <p:cxnSp>
        <p:nvCxnSpPr>
          <p:cNvPr id="6" name="直接连接符 5">
            <a:extLst>
              <a:ext uri="{FF2B5EF4-FFF2-40B4-BE49-F238E27FC236}">
                <a16:creationId xmlns:a16="http://schemas.microsoft.com/office/drawing/2014/main" id="{6C54E339-F9DA-6D60-87D1-7596CAA69C0F}"/>
              </a:ext>
            </a:extLst>
          </p:cNvPr>
          <p:cNvCxnSpPr>
            <a:cxnSpLocks/>
          </p:cNvCxnSpPr>
          <p:nvPr/>
        </p:nvCxnSpPr>
        <p:spPr>
          <a:xfrm>
            <a:off x="6210300"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62255DA6-AB42-770A-F2F7-887749628DCD}"/>
              </a:ext>
            </a:extLst>
          </p:cNvPr>
          <p:cNvSpPr/>
          <p:nvPr/>
        </p:nvSpPr>
        <p:spPr>
          <a:xfrm>
            <a:off x="6145212" y="2412585"/>
            <a:ext cx="130176" cy="13017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A20EBA27-26AA-C248-AF5A-92DBA91904B1}"/>
              </a:ext>
            </a:extLst>
          </p:cNvPr>
          <p:cNvSpPr/>
          <p:nvPr/>
        </p:nvSpPr>
        <p:spPr>
          <a:xfrm>
            <a:off x="6145212" y="4161703"/>
            <a:ext cx="130176" cy="13017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4B72F830-BBB0-F543-B822-E00DBA2A3C44}"/>
              </a:ext>
            </a:extLst>
          </p:cNvPr>
          <p:cNvSpPr/>
          <p:nvPr/>
        </p:nvSpPr>
        <p:spPr>
          <a:xfrm>
            <a:off x="6145212" y="739668"/>
            <a:ext cx="130176" cy="13017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对话气泡: 圆角矩形 9">
            <a:extLst>
              <a:ext uri="{FF2B5EF4-FFF2-40B4-BE49-F238E27FC236}">
                <a16:creationId xmlns:a16="http://schemas.microsoft.com/office/drawing/2014/main" id="{10F6BEEE-3AD3-29D7-8329-4F207114AB09}"/>
              </a:ext>
            </a:extLst>
          </p:cNvPr>
          <p:cNvSpPr/>
          <p:nvPr/>
        </p:nvSpPr>
        <p:spPr>
          <a:xfrm>
            <a:off x="4989512" y="497755"/>
            <a:ext cx="1018493" cy="372042"/>
          </a:xfrm>
          <a:prstGeom prst="wedgeRoundRectCallout">
            <a:avLst>
              <a:gd name="adj1" fmla="val 55898"/>
              <a:gd name="adj2" fmla="val 22665"/>
              <a:gd name="adj3"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对话气泡: 圆角矩形 10">
            <a:extLst>
              <a:ext uri="{FF2B5EF4-FFF2-40B4-BE49-F238E27FC236}">
                <a16:creationId xmlns:a16="http://schemas.microsoft.com/office/drawing/2014/main" id="{B209C006-D9FF-FE51-77E9-CE03954D64D9}"/>
              </a:ext>
            </a:extLst>
          </p:cNvPr>
          <p:cNvSpPr/>
          <p:nvPr/>
        </p:nvSpPr>
        <p:spPr>
          <a:xfrm flipH="1">
            <a:off x="6420532" y="2183113"/>
            <a:ext cx="1018493" cy="372042"/>
          </a:xfrm>
          <a:prstGeom prst="wedgeRoundRectCallout">
            <a:avLst>
              <a:gd name="adj1" fmla="val 55898"/>
              <a:gd name="adj2" fmla="val 22665"/>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对话气泡: 圆角矩形 11">
            <a:extLst>
              <a:ext uri="{FF2B5EF4-FFF2-40B4-BE49-F238E27FC236}">
                <a16:creationId xmlns:a16="http://schemas.microsoft.com/office/drawing/2014/main" id="{48399079-80C4-36EC-6887-32736108B1D5}"/>
              </a:ext>
            </a:extLst>
          </p:cNvPr>
          <p:cNvSpPr/>
          <p:nvPr/>
        </p:nvSpPr>
        <p:spPr>
          <a:xfrm>
            <a:off x="4989512" y="3919837"/>
            <a:ext cx="1018493" cy="372042"/>
          </a:xfrm>
          <a:prstGeom prst="wedgeRoundRectCallout">
            <a:avLst>
              <a:gd name="adj1" fmla="val 55898"/>
              <a:gd name="adj2" fmla="val 22665"/>
              <a:gd name="adj3"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537FD9E0-E99A-7C63-D364-A45E4C40A60F}"/>
              </a:ext>
            </a:extLst>
          </p:cNvPr>
          <p:cNvSpPr txBox="1"/>
          <p:nvPr/>
        </p:nvSpPr>
        <p:spPr>
          <a:xfrm>
            <a:off x="4989512" y="455132"/>
            <a:ext cx="1151464" cy="414665"/>
          </a:xfrm>
          <a:prstGeom prst="rect">
            <a:avLst/>
          </a:prstGeom>
          <a:noFill/>
        </p:spPr>
        <p:txBody>
          <a:bodyPr wrap="square" lIns="0" rtlCol="0">
            <a:spAutoFit/>
          </a:bodyPr>
          <a:lstStyle/>
          <a:p>
            <a:pPr algn="ctr">
              <a:lnSpc>
                <a:spcPct val="130000"/>
              </a:lnSpc>
            </a:pPr>
            <a:r>
              <a:rPr lang="en-US" altLang="zh-CN" dirty="0">
                <a:solidFill>
                  <a:schemeClr val="bg1"/>
                </a:solidFill>
              </a:rPr>
              <a:t>2021, ACL</a:t>
            </a:r>
            <a:endParaRPr lang="zh-CN" altLang="en-US" dirty="0">
              <a:solidFill>
                <a:schemeClr val="bg1"/>
              </a:solidFill>
            </a:endParaRPr>
          </a:p>
        </p:txBody>
      </p:sp>
      <p:sp>
        <p:nvSpPr>
          <p:cNvPr id="14" name="文本框 13">
            <a:extLst>
              <a:ext uri="{FF2B5EF4-FFF2-40B4-BE49-F238E27FC236}">
                <a16:creationId xmlns:a16="http://schemas.microsoft.com/office/drawing/2014/main" id="{AA638919-A491-98AE-8811-D43B1A013414}"/>
              </a:ext>
            </a:extLst>
          </p:cNvPr>
          <p:cNvSpPr txBox="1"/>
          <p:nvPr/>
        </p:nvSpPr>
        <p:spPr>
          <a:xfrm>
            <a:off x="6411198" y="2151540"/>
            <a:ext cx="1151464" cy="414665"/>
          </a:xfrm>
          <a:prstGeom prst="rect">
            <a:avLst/>
          </a:prstGeom>
          <a:noFill/>
        </p:spPr>
        <p:txBody>
          <a:bodyPr wrap="square" lIns="0" rtlCol="0">
            <a:spAutoFit/>
          </a:bodyPr>
          <a:lstStyle/>
          <a:p>
            <a:pPr algn="ctr">
              <a:lnSpc>
                <a:spcPct val="130000"/>
              </a:lnSpc>
            </a:pPr>
            <a:r>
              <a:rPr lang="en-US" altLang="zh-CN" dirty="0">
                <a:solidFill>
                  <a:schemeClr val="bg1"/>
                </a:solidFill>
              </a:rPr>
              <a:t>2023, ACL</a:t>
            </a:r>
            <a:endParaRPr lang="zh-CN" altLang="en-US" dirty="0">
              <a:solidFill>
                <a:schemeClr val="bg1"/>
              </a:solidFill>
            </a:endParaRPr>
          </a:p>
        </p:txBody>
      </p:sp>
      <p:sp>
        <p:nvSpPr>
          <p:cNvPr id="15" name="文本框 14">
            <a:extLst>
              <a:ext uri="{FF2B5EF4-FFF2-40B4-BE49-F238E27FC236}">
                <a16:creationId xmlns:a16="http://schemas.microsoft.com/office/drawing/2014/main" id="{9EF6C292-B862-AC7F-C9B2-AB86F2C3EA58}"/>
              </a:ext>
            </a:extLst>
          </p:cNvPr>
          <p:cNvSpPr txBox="1"/>
          <p:nvPr/>
        </p:nvSpPr>
        <p:spPr>
          <a:xfrm>
            <a:off x="4923026" y="3877096"/>
            <a:ext cx="1151464" cy="414665"/>
          </a:xfrm>
          <a:prstGeom prst="rect">
            <a:avLst/>
          </a:prstGeom>
          <a:noFill/>
        </p:spPr>
        <p:txBody>
          <a:bodyPr wrap="square" lIns="0" rtlCol="0">
            <a:spAutoFit/>
          </a:bodyPr>
          <a:lstStyle/>
          <a:p>
            <a:pPr algn="ctr">
              <a:lnSpc>
                <a:spcPct val="130000"/>
              </a:lnSpc>
            </a:pPr>
            <a:r>
              <a:rPr lang="en-US" altLang="zh-CN" dirty="0">
                <a:solidFill>
                  <a:schemeClr val="bg1"/>
                </a:solidFill>
              </a:rPr>
              <a:t>2024.09</a:t>
            </a:r>
            <a:endParaRPr lang="zh-CN" altLang="en-US" dirty="0">
              <a:solidFill>
                <a:schemeClr val="bg1"/>
              </a:solidFill>
            </a:endParaRPr>
          </a:p>
        </p:txBody>
      </p:sp>
      <p:sp>
        <p:nvSpPr>
          <p:cNvPr id="16" name="矩形 15">
            <a:extLst>
              <a:ext uri="{FF2B5EF4-FFF2-40B4-BE49-F238E27FC236}">
                <a16:creationId xmlns:a16="http://schemas.microsoft.com/office/drawing/2014/main" id="{C29E5427-9EAE-3ED1-C3FA-FAEB0915B09B}"/>
              </a:ext>
            </a:extLst>
          </p:cNvPr>
          <p:cNvSpPr/>
          <p:nvPr/>
        </p:nvSpPr>
        <p:spPr>
          <a:xfrm>
            <a:off x="1581163" y="1016073"/>
            <a:ext cx="4426842" cy="1342800"/>
          </a:xfrm>
          <a:prstGeom prst="rect">
            <a:avLst/>
          </a:prstGeom>
          <a:solidFill>
            <a:schemeClr val="bg1"/>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a:extLst>
              <a:ext uri="{FF2B5EF4-FFF2-40B4-BE49-F238E27FC236}">
                <a16:creationId xmlns:a16="http://schemas.microsoft.com/office/drawing/2014/main" id="{3C01AAE8-879E-5A75-F239-747FF6658D93}"/>
              </a:ext>
            </a:extLst>
          </p:cNvPr>
          <p:cNvSpPr/>
          <p:nvPr/>
        </p:nvSpPr>
        <p:spPr>
          <a:xfrm>
            <a:off x="6420532" y="2701869"/>
            <a:ext cx="4426842" cy="1597840"/>
          </a:xfrm>
          <a:prstGeom prst="rect">
            <a:avLst/>
          </a:prstGeom>
          <a:solidFill>
            <a:schemeClr val="bg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4F64F885-7B50-A218-394E-C33AC34655F6}"/>
              </a:ext>
            </a:extLst>
          </p:cNvPr>
          <p:cNvSpPr/>
          <p:nvPr/>
        </p:nvSpPr>
        <p:spPr>
          <a:xfrm>
            <a:off x="1581163" y="4442160"/>
            <a:ext cx="4426842" cy="1600020"/>
          </a:xfrm>
          <a:prstGeom prst="rect">
            <a:avLst/>
          </a:prstGeom>
          <a:solidFill>
            <a:schemeClr val="bg1"/>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6F9E4CEA-2504-DF7E-15B8-65FD42C8D877}"/>
              </a:ext>
            </a:extLst>
          </p:cNvPr>
          <p:cNvSpPr txBox="1"/>
          <p:nvPr/>
        </p:nvSpPr>
        <p:spPr>
          <a:xfrm>
            <a:off x="1793280" y="1118952"/>
            <a:ext cx="4002608" cy="1134862"/>
          </a:xfrm>
          <a:prstGeom prst="rect">
            <a:avLst/>
          </a:prstGeom>
          <a:noFill/>
        </p:spPr>
        <p:txBody>
          <a:bodyPr wrap="square" lIns="0" rIns="0" rtlCol="0">
            <a:spAutoFit/>
          </a:bodyPr>
          <a:lstStyle/>
          <a:p>
            <a:pPr algn="just">
              <a:lnSpc>
                <a:spcPct val="130000"/>
              </a:lnSpc>
            </a:pPr>
            <a:r>
              <a:rPr lang="en-US" altLang="zh-CN" b="1" spc="130" dirty="0" err="1">
                <a:solidFill>
                  <a:schemeClr val="tx1">
                    <a:lumMod val="75000"/>
                    <a:lumOff val="25000"/>
                  </a:schemeClr>
                </a:solidFill>
              </a:rPr>
              <a:t>Psy</a:t>
            </a:r>
            <a:r>
              <a:rPr lang="en-US" altLang="zh-CN" b="1" spc="130" dirty="0">
                <a:solidFill>
                  <a:schemeClr val="tx1">
                    <a:lumMod val="75000"/>
                    <a:lumOff val="25000"/>
                  </a:schemeClr>
                </a:solidFill>
              </a:rPr>
              <a:t>-LLM</a:t>
            </a:r>
            <a:r>
              <a:rPr lang="zh-CN" altLang="en-US" spc="130" dirty="0">
                <a:solidFill>
                  <a:schemeClr val="tx1">
                    <a:lumMod val="75000"/>
                    <a:lumOff val="25000"/>
                  </a:schemeClr>
                </a:solidFill>
              </a:rPr>
              <a:t>：利用大型语言模型</a:t>
            </a:r>
            <a:r>
              <a:rPr lang="en-US" altLang="zh-CN" spc="130" dirty="0">
                <a:solidFill>
                  <a:schemeClr val="tx1">
                    <a:lumMod val="75000"/>
                    <a:lumOff val="25000"/>
                  </a:schemeClr>
                </a:solidFill>
              </a:rPr>
              <a:t>LLM</a:t>
            </a:r>
            <a:r>
              <a:rPr lang="zh-CN" altLang="en-US" spc="130" dirty="0">
                <a:solidFill>
                  <a:schemeClr val="tx1">
                    <a:lumMod val="75000"/>
                    <a:lumOff val="25000"/>
                  </a:schemeClr>
                </a:solidFill>
              </a:rPr>
              <a:t>在心理咨询场景中进行问答</a:t>
            </a:r>
            <a:endParaRPr lang="en-US" altLang="zh-CN" spc="130" dirty="0">
              <a:solidFill>
                <a:schemeClr val="tx1">
                  <a:lumMod val="75000"/>
                  <a:lumOff val="25000"/>
                </a:schemeClr>
              </a:solidFill>
            </a:endParaRPr>
          </a:p>
          <a:p>
            <a:pPr algn="just">
              <a:lnSpc>
                <a:spcPct val="130000"/>
              </a:lnSpc>
            </a:pPr>
            <a:r>
              <a:rPr lang="zh-CN" altLang="en-US" spc="130" dirty="0">
                <a:solidFill>
                  <a:schemeClr val="tx1">
                    <a:lumMod val="75000"/>
                    <a:lumOff val="25000"/>
                  </a:schemeClr>
                </a:solidFill>
              </a:rPr>
              <a:t>（悉尼大学）</a:t>
            </a:r>
          </a:p>
        </p:txBody>
      </p:sp>
      <p:sp>
        <p:nvSpPr>
          <p:cNvPr id="20" name="文本框 19">
            <a:extLst>
              <a:ext uri="{FF2B5EF4-FFF2-40B4-BE49-F238E27FC236}">
                <a16:creationId xmlns:a16="http://schemas.microsoft.com/office/drawing/2014/main" id="{BF5C9845-973B-DF28-BEC2-A9A08EB247FE}"/>
              </a:ext>
            </a:extLst>
          </p:cNvPr>
          <p:cNvSpPr txBox="1"/>
          <p:nvPr/>
        </p:nvSpPr>
        <p:spPr>
          <a:xfrm>
            <a:off x="6632649" y="2804748"/>
            <a:ext cx="4002608" cy="1494961"/>
          </a:xfrm>
          <a:prstGeom prst="rect">
            <a:avLst/>
          </a:prstGeom>
          <a:noFill/>
        </p:spPr>
        <p:txBody>
          <a:bodyPr wrap="square" lIns="0" rIns="0" rtlCol="0">
            <a:spAutoFit/>
          </a:bodyPr>
          <a:lstStyle/>
          <a:p>
            <a:pPr algn="just">
              <a:lnSpc>
                <a:spcPct val="130000"/>
              </a:lnSpc>
            </a:pPr>
            <a:r>
              <a:rPr lang="en-US" altLang="zh-CN" b="1" spc="130" dirty="0" err="1">
                <a:solidFill>
                  <a:schemeClr val="tx1">
                    <a:lumMod val="75000"/>
                    <a:lumOff val="25000"/>
                  </a:schemeClr>
                </a:solidFill>
              </a:rPr>
              <a:t>SoulChat</a:t>
            </a:r>
            <a:r>
              <a:rPr lang="zh-CN" altLang="en-US" spc="130" dirty="0">
                <a:solidFill>
                  <a:schemeClr val="tx1">
                    <a:lumMod val="75000"/>
                    <a:lumOff val="25000"/>
                  </a:schemeClr>
                </a:solidFill>
              </a:rPr>
              <a:t>：通过多轮共情对话微调提升大语言模型 </a:t>
            </a:r>
            <a:r>
              <a:rPr lang="en-US" altLang="zh-CN" spc="130" dirty="0">
                <a:solidFill>
                  <a:schemeClr val="tx1">
                    <a:lumMod val="75000"/>
                    <a:lumOff val="25000"/>
                  </a:schemeClr>
                </a:solidFill>
              </a:rPr>
              <a:t>LLM</a:t>
            </a:r>
            <a:r>
              <a:rPr lang="zh-CN" altLang="en-US" spc="130" dirty="0">
                <a:solidFill>
                  <a:schemeClr val="tx1">
                    <a:lumMod val="75000"/>
                    <a:lumOff val="25000"/>
                  </a:schemeClr>
                </a:solidFill>
              </a:rPr>
              <a:t> 的共情、倾听和安慰能力</a:t>
            </a:r>
            <a:endParaRPr lang="en-US" altLang="zh-CN" spc="130" dirty="0">
              <a:solidFill>
                <a:schemeClr val="tx1">
                  <a:lumMod val="75000"/>
                  <a:lumOff val="25000"/>
                </a:schemeClr>
              </a:solidFill>
            </a:endParaRPr>
          </a:p>
          <a:p>
            <a:pPr algn="just">
              <a:lnSpc>
                <a:spcPct val="130000"/>
              </a:lnSpc>
            </a:pPr>
            <a:r>
              <a:rPr lang="zh-CN" altLang="en-US" spc="130" dirty="0">
                <a:solidFill>
                  <a:schemeClr val="tx1">
                    <a:lumMod val="75000"/>
                    <a:lumOff val="25000"/>
                  </a:schemeClr>
                </a:solidFill>
              </a:rPr>
              <a:t>（华南理工大学）</a:t>
            </a:r>
          </a:p>
        </p:txBody>
      </p:sp>
      <p:sp>
        <p:nvSpPr>
          <p:cNvPr id="21" name="文本框 20">
            <a:extLst>
              <a:ext uri="{FF2B5EF4-FFF2-40B4-BE49-F238E27FC236}">
                <a16:creationId xmlns:a16="http://schemas.microsoft.com/office/drawing/2014/main" id="{DF669CFE-A871-745F-F32B-2D1ABE6FEF08}"/>
              </a:ext>
            </a:extLst>
          </p:cNvPr>
          <p:cNvSpPr txBox="1"/>
          <p:nvPr/>
        </p:nvSpPr>
        <p:spPr>
          <a:xfrm>
            <a:off x="1793280" y="4545039"/>
            <a:ext cx="4002608" cy="1497141"/>
          </a:xfrm>
          <a:prstGeom prst="rect">
            <a:avLst/>
          </a:prstGeom>
          <a:noFill/>
        </p:spPr>
        <p:txBody>
          <a:bodyPr wrap="square" lIns="0" rIns="0" rtlCol="0">
            <a:spAutoFit/>
          </a:bodyPr>
          <a:lstStyle/>
          <a:p>
            <a:pPr algn="just">
              <a:lnSpc>
                <a:spcPct val="130000"/>
              </a:lnSpc>
            </a:pPr>
            <a:r>
              <a:rPr lang="en-US" altLang="zh-CN" b="1" spc="130" dirty="0">
                <a:solidFill>
                  <a:schemeClr val="tx1">
                    <a:lumMod val="75000"/>
                    <a:lumOff val="25000"/>
                  </a:schemeClr>
                </a:solidFill>
              </a:rPr>
              <a:t>Therapy as an NLP Task</a:t>
            </a:r>
            <a:r>
              <a:rPr lang="zh-CN" altLang="en-US" spc="130" dirty="0">
                <a:solidFill>
                  <a:schemeClr val="tx1">
                    <a:lumMod val="75000"/>
                    <a:lumOff val="25000"/>
                  </a:schemeClr>
                </a:solidFill>
              </a:rPr>
              <a:t>：心理学家在认知行为疗法（</a:t>
            </a:r>
            <a:r>
              <a:rPr lang="en-US" altLang="zh-CN" spc="130" dirty="0">
                <a:solidFill>
                  <a:schemeClr val="tx1">
                    <a:lumMod val="75000"/>
                    <a:lumOff val="25000"/>
                  </a:schemeClr>
                </a:solidFill>
              </a:rPr>
              <a:t>CBT</a:t>
            </a:r>
            <a:r>
              <a:rPr lang="zh-CN" altLang="en-US" spc="130" dirty="0">
                <a:solidFill>
                  <a:schemeClr val="tx1">
                    <a:lumMod val="75000"/>
                    <a:lumOff val="25000"/>
                  </a:schemeClr>
                </a:solidFill>
              </a:rPr>
              <a:t>）中对大语言模型 </a:t>
            </a:r>
            <a:r>
              <a:rPr lang="en-US" altLang="zh-CN" spc="130" dirty="0">
                <a:solidFill>
                  <a:schemeClr val="tx1">
                    <a:lumMod val="75000"/>
                    <a:lumOff val="25000"/>
                  </a:schemeClr>
                </a:solidFill>
              </a:rPr>
              <a:t>LLM </a:t>
            </a:r>
            <a:r>
              <a:rPr lang="zh-CN" altLang="en-US" spc="130" dirty="0">
                <a:solidFill>
                  <a:schemeClr val="tx1">
                    <a:lumMod val="75000"/>
                    <a:lumOff val="25000"/>
                  </a:schemeClr>
                </a:solidFill>
              </a:rPr>
              <a:t>和人类同行的比较</a:t>
            </a:r>
            <a:endParaRPr lang="en-US" altLang="zh-CN" spc="130" dirty="0">
              <a:solidFill>
                <a:schemeClr val="tx1">
                  <a:lumMod val="75000"/>
                  <a:lumOff val="25000"/>
                </a:schemeClr>
              </a:solidFill>
            </a:endParaRPr>
          </a:p>
          <a:p>
            <a:pPr algn="just">
              <a:lnSpc>
                <a:spcPct val="130000"/>
              </a:lnSpc>
            </a:pPr>
            <a:r>
              <a:rPr lang="zh-CN" altLang="en-US" spc="130" dirty="0">
                <a:solidFill>
                  <a:schemeClr val="tx1">
                    <a:lumMod val="75000"/>
                    <a:lumOff val="25000"/>
                  </a:schemeClr>
                </a:solidFill>
              </a:rPr>
              <a:t>（布朗大学、路易斯安那州立大学）</a:t>
            </a:r>
          </a:p>
        </p:txBody>
      </p:sp>
    </p:spTree>
    <p:extLst>
      <p:ext uri="{BB962C8B-B14F-4D97-AF65-F5344CB8AC3E}">
        <p14:creationId xmlns:p14="http://schemas.microsoft.com/office/powerpoint/2010/main" val="2472940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C3727-F040-E1D4-0092-3146764B857C}"/>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CD2FD88-D9C1-1164-229A-53FDAE069D86}"/>
              </a:ext>
            </a:extLst>
          </p:cNvPr>
          <p:cNvSpPr>
            <a:spLocks noGrp="1"/>
          </p:cNvSpPr>
          <p:nvPr>
            <p:ph type="sldNum" sz="quarter" idx="11"/>
          </p:nvPr>
        </p:nvSpPr>
        <p:spPr>
          <a:xfrm>
            <a:off x="10735950" y="6269716"/>
            <a:ext cx="782950" cy="423651"/>
          </a:xfrm>
        </p:spPr>
        <p:txBody>
          <a:bodyPr/>
          <a:lstStyle/>
          <a:p>
            <a:fld id="{8C03D14A-F467-4E71-B245-154B171B7094}" type="slidenum">
              <a:rPr lang="zh-CN" altLang="en-US" smtClean="0"/>
              <a:t>7</a:t>
            </a:fld>
            <a:endParaRPr lang="zh-CN" altLang="en-US"/>
          </a:p>
        </p:txBody>
      </p:sp>
      <p:sp>
        <p:nvSpPr>
          <p:cNvPr id="3" name="页脚占位符 2">
            <a:extLst>
              <a:ext uri="{FF2B5EF4-FFF2-40B4-BE49-F238E27FC236}">
                <a16:creationId xmlns:a16="http://schemas.microsoft.com/office/drawing/2014/main" id="{A77F8449-0FCB-2D93-13CC-E00247400644}"/>
              </a:ext>
            </a:extLst>
          </p:cNvPr>
          <p:cNvSpPr>
            <a:spLocks noGrp="1"/>
          </p:cNvSpPr>
          <p:nvPr>
            <p:ph type="ftr" sz="quarter" idx="10"/>
          </p:nvPr>
        </p:nvSpPr>
        <p:spPr/>
        <p:txBody>
          <a:bodyPr/>
          <a:lstStyle/>
          <a:p>
            <a:r>
              <a:rPr lang="zh-CN" altLang="en-US"/>
              <a:t>海纳百川 大道致远</a:t>
            </a:r>
            <a:endParaRPr lang="zh-CN" altLang="en-US" dirty="0"/>
          </a:p>
        </p:txBody>
      </p:sp>
      <p:cxnSp>
        <p:nvCxnSpPr>
          <p:cNvPr id="6" name="直接连接符 5">
            <a:extLst>
              <a:ext uri="{FF2B5EF4-FFF2-40B4-BE49-F238E27FC236}">
                <a16:creationId xmlns:a16="http://schemas.microsoft.com/office/drawing/2014/main" id="{726B5E17-786A-890F-CCC9-99E05F9C2B41}"/>
              </a:ext>
            </a:extLst>
          </p:cNvPr>
          <p:cNvCxnSpPr>
            <a:cxnSpLocks/>
            <a:endCxn id="9" idx="0"/>
          </p:cNvCxnSpPr>
          <p:nvPr/>
        </p:nvCxnSpPr>
        <p:spPr>
          <a:xfrm>
            <a:off x="6210300" y="0"/>
            <a:ext cx="0" cy="5218112"/>
          </a:xfrm>
          <a:prstGeom prst="line">
            <a:avLst/>
          </a:prstGeom>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57289514-BB8F-7C57-34ED-DF963F5BF140}"/>
              </a:ext>
            </a:extLst>
          </p:cNvPr>
          <p:cNvSpPr/>
          <p:nvPr/>
        </p:nvSpPr>
        <p:spPr>
          <a:xfrm>
            <a:off x="6145212" y="3069430"/>
            <a:ext cx="130176" cy="13017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AB71371A-BF68-C08E-259B-EC0D646A7E16}"/>
              </a:ext>
            </a:extLst>
          </p:cNvPr>
          <p:cNvSpPr/>
          <p:nvPr/>
        </p:nvSpPr>
        <p:spPr>
          <a:xfrm>
            <a:off x="6145212" y="832463"/>
            <a:ext cx="130176" cy="130176"/>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28F8F6AE-9569-6C48-54F5-DCF9DF5C0D38}"/>
              </a:ext>
            </a:extLst>
          </p:cNvPr>
          <p:cNvSpPr/>
          <p:nvPr/>
        </p:nvSpPr>
        <p:spPr>
          <a:xfrm>
            <a:off x="6145212" y="5218112"/>
            <a:ext cx="130176" cy="130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对话气泡: 圆角矩形 9">
            <a:extLst>
              <a:ext uri="{FF2B5EF4-FFF2-40B4-BE49-F238E27FC236}">
                <a16:creationId xmlns:a16="http://schemas.microsoft.com/office/drawing/2014/main" id="{2653A847-BD4B-1548-1E4C-4869D4C62C4D}"/>
              </a:ext>
            </a:extLst>
          </p:cNvPr>
          <p:cNvSpPr/>
          <p:nvPr/>
        </p:nvSpPr>
        <p:spPr>
          <a:xfrm flipH="1">
            <a:off x="6406962" y="590597"/>
            <a:ext cx="1018493" cy="372042"/>
          </a:xfrm>
          <a:prstGeom prst="wedgeRoundRectCallout">
            <a:avLst>
              <a:gd name="adj1" fmla="val 55898"/>
              <a:gd name="adj2" fmla="val 22665"/>
              <a:gd name="adj3" fmla="val 16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对话气泡: 圆角矩形 10">
            <a:extLst>
              <a:ext uri="{FF2B5EF4-FFF2-40B4-BE49-F238E27FC236}">
                <a16:creationId xmlns:a16="http://schemas.microsoft.com/office/drawing/2014/main" id="{3DA290B8-F1BE-B656-8C19-D98E8CB43C4F}"/>
              </a:ext>
            </a:extLst>
          </p:cNvPr>
          <p:cNvSpPr/>
          <p:nvPr/>
        </p:nvSpPr>
        <p:spPr>
          <a:xfrm>
            <a:off x="4569897" y="2827564"/>
            <a:ext cx="1443744" cy="372042"/>
          </a:xfrm>
          <a:prstGeom prst="wedgeRoundRectCallout">
            <a:avLst>
              <a:gd name="adj1" fmla="val 55898"/>
              <a:gd name="adj2" fmla="val 22665"/>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5617743-ACEB-3CD1-6699-8446106AE5CE}"/>
              </a:ext>
            </a:extLst>
          </p:cNvPr>
          <p:cNvSpPr txBox="1"/>
          <p:nvPr/>
        </p:nvSpPr>
        <p:spPr>
          <a:xfrm>
            <a:off x="6340476" y="547856"/>
            <a:ext cx="1151464" cy="414665"/>
          </a:xfrm>
          <a:prstGeom prst="rect">
            <a:avLst/>
          </a:prstGeom>
          <a:noFill/>
        </p:spPr>
        <p:txBody>
          <a:bodyPr wrap="square" lIns="0" rtlCol="0">
            <a:spAutoFit/>
          </a:bodyPr>
          <a:lstStyle/>
          <a:p>
            <a:pPr algn="ctr">
              <a:lnSpc>
                <a:spcPct val="130000"/>
              </a:lnSpc>
            </a:pPr>
            <a:r>
              <a:rPr lang="en-US" altLang="zh-CN" dirty="0">
                <a:solidFill>
                  <a:schemeClr val="bg1"/>
                </a:solidFill>
              </a:rPr>
              <a:t>2024.11</a:t>
            </a:r>
            <a:endParaRPr lang="zh-CN" altLang="en-US" dirty="0">
              <a:solidFill>
                <a:schemeClr val="bg1"/>
              </a:solidFill>
            </a:endParaRPr>
          </a:p>
        </p:txBody>
      </p:sp>
      <p:sp>
        <p:nvSpPr>
          <p:cNvPr id="13" name="文本框 12">
            <a:extLst>
              <a:ext uri="{FF2B5EF4-FFF2-40B4-BE49-F238E27FC236}">
                <a16:creationId xmlns:a16="http://schemas.microsoft.com/office/drawing/2014/main" id="{D50EE49D-AC77-E389-D5DD-8E351DB885F3}"/>
              </a:ext>
            </a:extLst>
          </p:cNvPr>
          <p:cNvSpPr txBox="1"/>
          <p:nvPr/>
        </p:nvSpPr>
        <p:spPr>
          <a:xfrm>
            <a:off x="4634984" y="2783522"/>
            <a:ext cx="1411805" cy="414665"/>
          </a:xfrm>
          <a:prstGeom prst="rect">
            <a:avLst/>
          </a:prstGeom>
          <a:noFill/>
        </p:spPr>
        <p:txBody>
          <a:bodyPr wrap="square" lIns="0" rtlCol="0">
            <a:spAutoFit/>
          </a:bodyPr>
          <a:lstStyle/>
          <a:p>
            <a:pPr algn="ctr">
              <a:lnSpc>
                <a:spcPct val="130000"/>
              </a:lnSpc>
            </a:pPr>
            <a:r>
              <a:rPr lang="en-US" altLang="zh-CN" dirty="0">
                <a:solidFill>
                  <a:schemeClr val="bg1"/>
                </a:solidFill>
              </a:rPr>
              <a:t>2024, EMNLP</a:t>
            </a:r>
            <a:endParaRPr lang="zh-CN" altLang="en-US" dirty="0">
              <a:solidFill>
                <a:schemeClr val="bg1"/>
              </a:solidFill>
            </a:endParaRPr>
          </a:p>
        </p:txBody>
      </p:sp>
      <p:sp>
        <p:nvSpPr>
          <p:cNvPr id="14" name="文本框 13">
            <a:extLst>
              <a:ext uri="{FF2B5EF4-FFF2-40B4-BE49-F238E27FC236}">
                <a16:creationId xmlns:a16="http://schemas.microsoft.com/office/drawing/2014/main" id="{B43B9A8C-A708-F998-7DBE-FE8CC01A9CF4}"/>
              </a:ext>
            </a:extLst>
          </p:cNvPr>
          <p:cNvSpPr txBox="1"/>
          <p:nvPr/>
        </p:nvSpPr>
        <p:spPr>
          <a:xfrm>
            <a:off x="4687937" y="5418258"/>
            <a:ext cx="3099529" cy="452816"/>
          </a:xfrm>
          <a:prstGeom prst="rect">
            <a:avLst/>
          </a:prstGeom>
          <a:noFill/>
        </p:spPr>
        <p:txBody>
          <a:bodyPr wrap="square" lIns="0" rtlCol="0">
            <a:spAutoFit/>
          </a:bodyPr>
          <a:lstStyle/>
          <a:p>
            <a:pPr algn="ctr">
              <a:lnSpc>
                <a:spcPct val="130000"/>
              </a:lnSpc>
            </a:pPr>
            <a:r>
              <a:rPr lang="zh-CN" altLang="en-US" sz="2000" b="1" dirty="0"/>
              <a:t>人工生成多轮对话数据集</a:t>
            </a:r>
          </a:p>
        </p:txBody>
      </p:sp>
      <p:sp>
        <p:nvSpPr>
          <p:cNvPr id="15" name="矩形 14">
            <a:extLst>
              <a:ext uri="{FF2B5EF4-FFF2-40B4-BE49-F238E27FC236}">
                <a16:creationId xmlns:a16="http://schemas.microsoft.com/office/drawing/2014/main" id="{4F01D535-D181-9DEF-AEBB-84E15BB1DE93}"/>
              </a:ext>
            </a:extLst>
          </p:cNvPr>
          <p:cNvSpPr/>
          <p:nvPr/>
        </p:nvSpPr>
        <p:spPr>
          <a:xfrm>
            <a:off x="6412596" y="1110455"/>
            <a:ext cx="4426842" cy="1674486"/>
          </a:xfrm>
          <a:prstGeom prst="rect">
            <a:avLst/>
          </a:prstGeom>
          <a:solidFill>
            <a:schemeClr val="bg1"/>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F426052-E152-672F-A873-4B8736C8C78E}"/>
              </a:ext>
            </a:extLst>
          </p:cNvPr>
          <p:cNvSpPr/>
          <p:nvPr/>
        </p:nvSpPr>
        <p:spPr>
          <a:xfrm>
            <a:off x="1581163" y="3346285"/>
            <a:ext cx="4426842" cy="1677659"/>
          </a:xfrm>
          <a:prstGeom prst="rect">
            <a:avLst/>
          </a:prstGeom>
          <a:solidFill>
            <a:schemeClr val="bg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49FCEC90-0F1D-0961-2D0F-6429FA7DDD7D}"/>
              </a:ext>
            </a:extLst>
          </p:cNvPr>
          <p:cNvSpPr txBox="1"/>
          <p:nvPr/>
        </p:nvSpPr>
        <p:spPr>
          <a:xfrm>
            <a:off x="1793280" y="3449165"/>
            <a:ext cx="4002608" cy="1497141"/>
          </a:xfrm>
          <a:prstGeom prst="rect">
            <a:avLst/>
          </a:prstGeom>
          <a:noFill/>
        </p:spPr>
        <p:txBody>
          <a:bodyPr wrap="square" lIns="0" rIns="0" rtlCol="0">
            <a:spAutoFit/>
          </a:bodyPr>
          <a:lstStyle/>
          <a:p>
            <a:pPr algn="just">
              <a:lnSpc>
                <a:spcPct val="130000"/>
              </a:lnSpc>
            </a:pPr>
            <a:r>
              <a:rPr lang="en-US" altLang="zh-CN" b="1" spc="130" dirty="0" err="1">
                <a:solidFill>
                  <a:schemeClr val="tx1">
                    <a:lumMod val="75000"/>
                    <a:lumOff val="25000"/>
                  </a:schemeClr>
                </a:solidFill>
              </a:rPr>
              <a:t>SmileChat</a:t>
            </a:r>
            <a:r>
              <a:rPr lang="zh-CN" altLang="en-US" spc="130" dirty="0">
                <a:solidFill>
                  <a:schemeClr val="tx1">
                    <a:lumMod val="75000"/>
                    <a:lumOff val="25000"/>
                  </a:schemeClr>
                </a:solidFill>
              </a:rPr>
              <a:t>：使 </a:t>
            </a:r>
            <a:r>
              <a:rPr lang="en-US" altLang="zh-CN" spc="130" dirty="0">
                <a:solidFill>
                  <a:schemeClr val="tx1">
                    <a:lumMod val="75000"/>
                    <a:lumOff val="25000"/>
                  </a:schemeClr>
                </a:solidFill>
              </a:rPr>
              <a:t>ChatGPT</a:t>
            </a:r>
            <a:r>
              <a:rPr lang="zh-CN" altLang="en-US" spc="130" dirty="0">
                <a:solidFill>
                  <a:schemeClr val="tx1">
                    <a:lumMod val="75000"/>
                    <a:lumOff val="25000"/>
                  </a:schemeClr>
                </a:solidFill>
              </a:rPr>
              <a:t> 将公开的单轮对话重写为多轮对话，</a:t>
            </a:r>
            <a:r>
              <a:rPr lang="en-US" altLang="zh-CN" spc="130" dirty="0" err="1">
                <a:solidFill>
                  <a:schemeClr val="tx1">
                    <a:lumMod val="75000"/>
                    <a:lumOff val="25000"/>
                  </a:schemeClr>
                </a:solidFill>
              </a:rPr>
              <a:t>LoRA</a:t>
            </a:r>
            <a:r>
              <a:rPr lang="en-US" altLang="zh-CN" spc="130" dirty="0">
                <a:solidFill>
                  <a:schemeClr val="tx1">
                    <a:lumMod val="75000"/>
                    <a:lumOff val="25000"/>
                  </a:schemeClr>
                </a:solidFill>
              </a:rPr>
              <a:t> </a:t>
            </a:r>
            <a:r>
              <a:rPr lang="zh-CN" altLang="en-US" spc="130" dirty="0">
                <a:solidFill>
                  <a:schemeClr val="tx1">
                    <a:lumMod val="75000"/>
                    <a:lumOff val="25000"/>
                  </a:schemeClr>
                </a:solidFill>
              </a:rPr>
              <a:t>微调</a:t>
            </a:r>
          </a:p>
          <a:p>
            <a:pPr algn="just">
              <a:lnSpc>
                <a:spcPct val="130000"/>
              </a:lnSpc>
            </a:pPr>
            <a:r>
              <a:rPr lang="en-US" altLang="zh-CN" spc="130" dirty="0">
                <a:solidFill>
                  <a:schemeClr val="tx1">
                    <a:lumMod val="75000"/>
                    <a:lumOff val="25000"/>
                  </a:schemeClr>
                </a:solidFill>
              </a:rPr>
              <a:t>ChatGLM2-6B</a:t>
            </a:r>
            <a:r>
              <a:rPr lang="zh-CN" altLang="en-US" spc="130" dirty="0">
                <a:solidFill>
                  <a:schemeClr val="tx1">
                    <a:lumMod val="75000"/>
                    <a:lumOff val="25000"/>
                  </a:schemeClr>
                </a:solidFill>
              </a:rPr>
              <a:t> 模型</a:t>
            </a:r>
            <a:endParaRPr lang="en-US" altLang="zh-CN" spc="130" dirty="0">
              <a:solidFill>
                <a:schemeClr val="tx1">
                  <a:lumMod val="75000"/>
                  <a:lumOff val="25000"/>
                </a:schemeClr>
              </a:solidFill>
            </a:endParaRPr>
          </a:p>
          <a:p>
            <a:pPr algn="just">
              <a:lnSpc>
                <a:spcPct val="130000"/>
              </a:lnSpc>
            </a:pPr>
            <a:r>
              <a:rPr lang="zh-CN" altLang="en-US" spc="130" dirty="0">
                <a:solidFill>
                  <a:schemeClr val="tx1">
                    <a:lumMod val="75000"/>
                    <a:lumOff val="25000"/>
                  </a:schemeClr>
                </a:solidFill>
              </a:rPr>
              <a:t>（浙江大学、西湖大学）</a:t>
            </a:r>
          </a:p>
        </p:txBody>
      </p:sp>
      <p:sp>
        <p:nvSpPr>
          <p:cNvPr id="19" name="文本框 18">
            <a:extLst>
              <a:ext uri="{FF2B5EF4-FFF2-40B4-BE49-F238E27FC236}">
                <a16:creationId xmlns:a16="http://schemas.microsoft.com/office/drawing/2014/main" id="{4D3A3653-93AA-8383-BC54-713F55F7DCF3}"/>
              </a:ext>
            </a:extLst>
          </p:cNvPr>
          <p:cNvSpPr txBox="1"/>
          <p:nvPr/>
        </p:nvSpPr>
        <p:spPr>
          <a:xfrm>
            <a:off x="6624713" y="1213334"/>
            <a:ext cx="4002608" cy="1494961"/>
          </a:xfrm>
          <a:prstGeom prst="rect">
            <a:avLst/>
          </a:prstGeom>
          <a:noFill/>
        </p:spPr>
        <p:txBody>
          <a:bodyPr wrap="square" lIns="0" rIns="0" rtlCol="0">
            <a:spAutoFit/>
          </a:bodyPr>
          <a:lstStyle/>
          <a:p>
            <a:pPr algn="just">
              <a:lnSpc>
                <a:spcPct val="130000"/>
              </a:lnSpc>
            </a:pPr>
            <a:r>
              <a:rPr lang="zh-CN" altLang="en-US" spc="130" dirty="0">
                <a:solidFill>
                  <a:schemeClr val="tx1">
                    <a:lumMod val="75000"/>
                    <a:lumOff val="25000"/>
                  </a:schemeClr>
                </a:solidFill>
              </a:rPr>
              <a:t>微调大型语言模型（</a:t>
            </a:r>
            <a:r>
              <a:rPr lang="en-US" altLang="zh-CN" spc="130" dirty="0">
                <a:solidFill>
                  <a:schemeClr val="tx1">
                    <a:lumMod val="75000"/>
                    <a:lumOff val="25000"/>
                  </a:schemeClr>
                </a:solidFill>
              </a:rPr>
              <a:t>Mistral-7b-v0.3</a:t>
            </a:r>
            <a:r>
              <a:rPr lang="zh-CN" altLang="en-US" spc="130" dirty="0">
                <a:solidFill>
                  <a:schemeClr val="tx1">
                    <a:lumMod val="75000"/>
                    <a:lumOff val="25000"/>
                  </a:schemeClr>
                </a:solidFill>
              </a:rPr>
              <a:t>、</a:t>
            </a:r>
            <a:r>
              <a:rPr lang="en-US" altLang="zh-CN" spc="130" dirty="0">
                <a:solidFill>
                  <a:schemeClr val="tx1">
                    <a:lumMod val="75000"/>
                    <a:lumOff val="25000"/>
                  </a:schemeClr>
                </a:solidFill>
              </a:rPr>
              <a:t>Qwen-2.5-7b </a:t>
            </a:r>
            <a:r>
              <a:rPr lang="zh-CN" altLang="en-US" spc="130" dirty="0">
                <a:solidFill>
                  <a:schemeClr val="tx1">
                    <a:lumMod val="75000"/>
                    <a:lumOff val="25000"/>
                  </a:schemeClr>
                </a:solidFill>
              </a:rPr>
              <a:t>和 </a:t>
            </a:r>
            <a:r>
              <a:rPr lang="en-US" altLang="zh-CN" spc="130" dirty="0">
                <a:solidFill>
                  <a:schemeClr val="tx1">
                    <a:lumMod val="75000"/>
                    <a:lumOff val="25000"/>
                  </a:schemeClr>
                </a:solidFill>
              </a:rPr>
              <a:t>Llama-3.1-8b</a:t>
            </a:r>
            <a:r>
              <a:rPr lang="zh-CN" altLang="en-US" spc="130" dirty="0">
                <a:solidFill>
                  <a:schemeClr val="tx1">
                    <a:lumMod val="75000"/>
                    <a:lumOff val="25000"/>
                  </a:schemeClr>
                </a:solidFill>
              </a:rPr>
              <a:t>）以提供抑郁认知行为疗法</a:t>
            </a:r>
            <a:endParaRPr lang="en-US" altLang="zh-CN" spc="130" dirty="0">
              <a:solidFill>
                <a:schemeClr val="tx1">
                  <a:lumMod val="75000"/>
                  <a:lumOff val="25000"/>
                </a:schemeClr>
              </a:solidFill>
            </a:endParaRPr>
          </a:p>
          <a:p>
            <a:pPr algn="just">
              <a:lnSpc>
                <a:spcPct val="130000"/>
              </a:lnSpc>
            </a:pPr>
            <a:r>
              <a:rPr lang="zh-CN" altLang="en-US" spc="130" dirty="0">
                <a:solidFill>
                  <a:schemeClr val="tx1">
                    <a:lumMod val="75000"/>
                    <a:lumOff val="25000"/>
                  </a:schemeClr>
                </a:solidFill>
              </a:rPr>
              <a:t>（多伦多大学）</a:t>
            </a:r>
          </a:p>
        </p:txBody>
      </p:sp>
    </p:spTree>
    <p:extLst>
      <p:ext uri="{BB962C8B-B14F-4D97-AF65-F5344CB8AC3E}">
        <p14:creationId xmlns:p14="http://schemas.microsoft.com/office/powerpoint/2010/main" val="367431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6F9BEE9E-829A-45B6-AE37-FB0955E0661B}"/>
              </a:ext>
            </a:extLst>
          </p:cNvPr>
          <p:cNvPicPr>
            <a:picLocks noGrp="1" noChangeAspect="1"/>
          </p:cNvPicPr>
          <p:nvPr>
            <p:ph type="pic" sz="quarter" idx="13"/>
          </p:nvPr>
        </p:nvPicPr>
        <p:blipFill>
          <a:blip r:embed="rId5" cstate="email">
            <a:extLst>
              <a:ext uri="{28A0092B-C50C-407E-A947-70E740481C1C}">
                <a14:useLocalDpi xmlns:a14="http://schemas.microsoft.com/office/drawing/2010/main"/>
              </a:ext>
            </a:extLst>
          </a:blip>
          <a:srcRect/>
          <a:stretch>
            <a:fillRect/>
          </a:stretch>
        </p:blipFill>
        <p:spPr/>
      </p:pic>
      <p:sp>
        <p:nvSpPr>
          <p:cNvPr id="3" name="灯片编号占位符 2">
            <a:extLst>
              <a:ext uri="{FF2B5EF4-FFF2-40B4-BE49-F238E27FC236}">
                <a16:creationId xmlns:a16="http://schemas.microsoft.com/office/drawing/2014/main" id="{8BA90ABE-9CA3-4AE1-86B6-07D9BA7D0477}"/>
              </a:ext>
            </a:extLst>
          </p:cNvPr>
          <p:cNvSpPr>
            <a:spLocks noGrp="1"/>
          </p:cNvSpPr>
          <p:nvPr>
            <p:ph type="sldNum" sz="quarter" idx="12"/>
          </p:nvPr>
        </p:nvSpPr>
        <p:spPr/>
        <p:txBody>
          <a:bodyPr/>
          <a:lstStyle/>
          <a:p>
            <a:fld id="{8C03D14A-F467-4E71-B245-154B171B7094}" type="slidenum">
              <a:rPr lang="zh-CN" altLang="en-US" smtClean="0"/>
              <a:t>8</a:t>
            </a:fld>
            <a:endParaRPr lang="zh-CN" altLang="en-US"/>
          </a:p>
        </p:txBody>
      </p:sp>
      <p:sp>
        <p:nvSpPr>
          <p:cNvPr id="2" name="页脚占位符 1">
            <a:extLst>
              <a:ext uri="{FF2B5EF4-FFF2-40B4-BE49-F238E27FC236}">
                <a16:creationId xmlns:a16="http://schemas.microsoft.com/office/drawing/2014/main" id="{651AC20E-4B0A-434B-B79A-F8E2A6774ACB}"/>
              </a:ext>
            </a:extLst>
          </p:cNvPr>
          <p:cNvSpPr>
            <a:spLocks noGrp="1"/>
          </p:cNvSpPr>
          <p:nvPr>
            <p:ph type="ftr" sz="quarter" idx="10"/>
          </p:nvPr>
        </p:nvSpPr>
        <p:spPr/>
        <p:txBody>
          <a:bodyPr/>
          <a:lstStyle/>
          <a:p>
            <a:r>
              <a:rPr lang="zh-CN" altLang="en-US"/>
              <a:t>海纳百川 大道致远</a:t>
            </a:r>
            <a:endParaRPr lang="zh-CN" altLang="en-US" dirty="0"/>
          </a:p>
        </p:txBody>
      </p:sp>
      <p:sp>
        <p:nvSpPr>
          <p:cNvPr id="9" name="矩形 8">
            <a:extLst>
              <a:ext uri="{FF2B5EF4-FFF2-40B4-BE49-F238E27FC236}">
                <a16:creationId xmlns:a16="http://schemas.microsoft.com/office/drawing/2014/main" id="{98F4B0BB-7AE1-4B1E-A313-D757E7CA0C75}"/>
              </a:ext>
            </a:extLst>
          </p:cNvPr>
          <p:cNvSpPr/>
          <p:nvPr/>
        </p:nvSpPr>
        <p:spPr>
          <a:xfrm>
            <a:off x="660400" y="0"/>
            <a:ext cx="3995738" cy="5657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A-文本框 1" hidden="1">
            <a:extLst>
              <a:ext uri="{FF2B5EF4-FFF2-40B4-BE49-F238E27FC236}">
                <a16:creationId xmlns:a16="http://schemas.microsoft.com/office/drawing/2014/main" id="{55BE24DB-F2A4-4684-A7D0-8E674F784D73}"/>
              </a:ext>
            </a:extLst>
          </p:cNvPr>
          <p:cNvPicPr>
            <a:picLocks/>
          </p:cNvPicPr>
          <p:nvPr>
            <p:custDataLst>
              <p:tags r:id="rId1"/>
            </p:custDataLst>
          </p:nvPr>
        </p:nvPicPr>
        <p:blipFill>
          <a:blip r:embed="rId6">
            <a:extLst>
              <a:ext uri="{28A0092B-C50C-407E-A947-70E740481C1C}">
                <a14:useLocalDpi xmlns:a14="http://schemas.microsoft.com/office/drawing/2010/main"/>
              </a:ext>
            </a:extLst>
          </a:blip>
          <a:stretch>
            <a:fillRect/>
          </a:stretch>
        </p:blipFill>
        <p:spPr>
          <a:xfrm>
            <a:off x="2154478" y="-344084"/>
            <a:ext cx="2078855" cy="4864240"/>
          </a:xfrm>
          <a:prstGeom prst="rect">
            <a:avLst/>
          </a:prstGeom>
        </p:spPr>
      </p:pic>
      <p:pic>
        <p:nvPicPr>
          <p:cNvPr id="17" name="PA-文本框 4">
            <a:extLst>
              <a:ext uri="{FF2B5EF4-FFF2-40B4-BE49-F238E27FC236}">
                <a16:creationId xmlns:a16="http://schemas.microsoft.com/office/drawing/2014/main" id="{A4920DBD-DDB0-4C8C-BC0F-B9A1409B8724}"/>
              </a:ext>
            </a:extLst>
          </p:cNvPr>
          <p:cNvPicPr>
            <a:picLocks/>
          </p:cNvPicPr>
          <p:nvPr>
            <p:custDataLst>
              <p:tags r:id="rId2"/>
            </p:custDataLst>
          </p:nvPr>
        </p:nvPicPr>
        <p:blipFill>
          <a:blip r:embed="rId7" cstate="email">
            <a:extLst>
              <a:ext uri="{28A0092B-C50C-407E-A947-70E740481C1C}">
                <a14:useLocalDpi xmlns:a14="http://schemas.microsoft.com/office/drawing/2010/main"/>
              </a:ext>
            </a:extLst>
          </a:blip>
          <a:stretch>
            <a:fillRect/>
          </a:stretch>
        </p:blipFill>
        <p:spPr>
          <a:xfrm>
            <a:off x="2228704" y="-83664"/>
            <a:ext cx="1930401" cy="4516878"/>
          </a:xfrm>
          <a:prstGeom prst="rect">
            <a:avLst/>
          </a:prstGeom>
        </p:spPr>
      </p:pic>
      <p:sp>
        <p:nvSpPr>
          <p:cNvPr id="16" name="矩形 15">
            <a:extLst>
              <a:ext uri="{FF2B5EF4-FFF2-40B4-BE49-F238E27FC236}">
                <a16:creationId xmlns:a16="http://schemas.microsoft.com/office/drawing/2014/main" id="{E6CCA984-73B0-4FF2-9F96-DA87ED89FEB3}"/>
              </a:ext>
            </a:extLst>
          </p:cNvPr>
          <p:cNvSpPr/>
          <p:nvPr/>
        </p:nvSpPr>
        <p:spPr>
          <a:xfrm>
            <a:off x="670832" y="0"/>
            <a:ext cx="3995738" cy="5657850"/>
          </a:xfrm>
          <a:prstGeom prst="rect">
            <a:avLst/>
          </a:prstGeom>
          <a:gradFill>
            <a:gsLst>
              <a:gs pos="0">
                <a:schemeClr val="accent1">
                  <a:alpha val="0"/>
                </a:schemeClr>
              </a:gs>
              <a:gs pos="100000">
                <a:schemeClr val="accent1"/>
              </a:gs>
              <a:gs pos="37000">
                <a:schemeClr val="accent1">
                  <a:alpha val="20000"/>
                </a:schemeClr>
              </a:gs>
              <a:gs pos="61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5591C39-219B-449C-95AC-F8BF42D88CDA}"/>
              </a:ext>
            </a:extLst>
          </p:cNvPr>
          <p:cNvSpPr txBox="1"/>
          <p:nvPr/>
        </p:nvSpPr>
        <p:spPr>
          <a:xfrm>
            <a:off x="1036880" y="1105672"/>
            <a:ext cx="1422400" cy="808683"/>
          </a:xfrm>
          <a:prstGeom prst="rect">
            <a:avLst/>
          </a:prstGeom>
          <a:noFill/>
        </p:spPr>
        <p:txBody>
          <a:bodyPr wrap="square" lIns="0" rtlCol="0">
            <a:spAutoFit/>
          </a:bodyPr>
          <a:lstStyle/>
          <a:p>
            <a:pPr algn="l">
              <a:lnSpc>
                <a:spcPct val="130000"/>
              </a:lnSpc>
            </a:pPr>
            <a:r>
              <a:rPr lang="en-US" altLang="zh-CN" sz="4000" spc="130" dirty="0">
                <a:solidFill>
                  <a:schemeClr val="bg1"/>
                </a:solidFill>
              </a:rPr>
              <a:t>PART</a:t>
            </a:r>
            <a:endParaRPr lang="zh-CN" altLang="en-US" sz="4000" spc="130" dirty="0">
              <a:solidFill>
                <a:schemeClr val="bg1"/>
              </a:solidFill>
            </a:endParaRPr>
          </a:p>
        </p:txBody>
      </p:sp>
      <p:sp>
        <p:nvSpPr>
          <p:cNvPr id="11" name="文本框 10">
            <a:extLst>
              <a:ext uri="{FF2B5EF4-FFF2-40B4-BE49-F238E27FC236}">
                <a16:creationId xmlns:a16="http://schemas.microsoft.com/office/drawing/2014/main" id="{7F50C558-5E46-411F-9E79-8E1233D4CA4F}"/>
              </a:ext>
            </a:extLst>
          </p:cNvPr>
          <p:cNvSpPr txBox="1"/>
          <p:nvPr/>
        </p:nvSpPr>
        <p:spPr>
          <a:xfrm>
            <a:off x="1054100" y="2069056"/>
            <a:ext cx="3333108" cy="813364"/>
          </a:xfrm>
          <a:prstGeom prst="rect">
            <a:avLst/>
          </a:prstGeom>
          <a:noFill/>
        </p:spPr>
        <p:txBody>
          <a:bodyPr wrap="square" lIns="0" rtlCol="0">
            <a:spAutoFit/>
          </a:bodyPr>
          <a:lstStyle/>
          <a:p>
            <a:pPr algn="l">
              <a:lnSpc>
                <a:spcPct val="130000"/>
              </a:lnSpc>
            </a:pPr>
            <a:r>
              <a:rPr lang="zh-CN" altLang="en-US" sz="4000" b="1" spc="130" dirty="0">
                <a:solidFill>
                  <a:schemeClr val="bg1"/>
                </a:solidFill>
                <a:latin typeface="+mj-lt"/>
              </a:rPr>
              <a:t>理论基础</a:t>
            </a:r>
          </a:p>
        </p:txBody>
      </p:sp>
      <p:sp>
        <p:nvSpPr>
          <p:cNvPr id="12" name="文本框 11">
            <a:extLst>
              <a:ext uri="{FF2B5EF4-FFF2-40B4-BE49-F238E27FC236}">
                <a16:creationId xmlns:a16="http://schemas.microsoft.com/office/drawing/2014/main" id="{0D56937C-8636-4DF6-9B63-51E13B728526}"/>
              </a:ext>
            </a:extLst>
          </p:cNvPr>
          <p:cNvSpPr txBox="1"/>
          <p:nvPr/>
        </p:nvSpPr>
        <p:spPr>
          <a:xfrm>
            <a:off x="1054100" y="2928986"/>
            <a:ext cx="3333108" cy="1494961"/>
          </a:xfrm>
          <a:prstGeom prst="rect">
            <a:avLst/>
          </a:prstGeom>
          <a:noFill/>
        </p:spPr>
        <p:txBody>
          <a:bodyPr wrap="square" lIns="0" rtlCol="0">
            <a:spAutoFit/>
          </a:bodyPr>
          <a:lstStyle/>
          <a:p>
            <a:pPr>
              <a:lnSpc>
                <a:spcPct val="130000"/>
              </a:lnSpc>
            </a:pPr>
            <a:r>
              <a:rPr lang="zh-CN" altLang="en-US" spc="130" dirty="0">
                <a:solidFill>
                  <a:schemeClr val="bg1">
                    <a:lumMod val="75000"/>
                  </a:schemeClr>
                </a:solidFill>
              </a:rPr>
              <a:t>心理学相关理论</a:t>
            </a:r>
          </a:p>
          <a:p>
            <a:pPr>
              <a:lnSpc>
                <a:spcPct val="130000"/>
              </a:lnSpc>
            </a:pPr>
            <a:r>
              <a:rPr lang="zh-CN" altLang="en-US" spc="130" dirty="0">
                <a:solidFill>
                  <a:schemeClr val="bg1">
                    <a:lumMod val="75000"/>
                  </a:schemeClr>
                </a:solidFill>
              </a:rPr>
              <a:t>深度学习相关理论</a:t>
            </a:r>
          </a:p>
          <a:p>
            <a:pPr>
              <a:lnSpc>
                <a:spcPct val="130000"/>
              </a:lnSpc>
            </a:pPr>
            <a:endParaRPr lang="zh-CN" altLang="en-US" spc="130" dirty="0">
              <a:solidFill>
                <a:schemeClr val="bg1">
                  <a:lumMod val="75000"/>
                </a:schemeClr>
              </a:solidFill>
            </a:endParaRPr>
          </a:p>
          <a:p>
            <a:pPr>
              <a:lnSpc>
                <a:spcPct val="130000"/>
              </a:lnSpc>
            </a:pPr>
            <a:endParaRPr lang="zh-CN" altLang="en-US" spc="130" dirty="0">
              <a:solidFill>
                <a:schemeClr val="bg1">
                  <a:lumMod val="75000"/>
                </a:schemeClr>
              </a:solidFill>
            </a:endParaRPr>
          </a:p>
        </p:txBody>
      </p:sp>
    </p:spTree>
    <p:extLst>
      <p:ext uri="{BB962C8B-B14F-4D97-AF65-F5344CB8AC3E}">
        <p14:creationId xmlns:p14="http://schemas.microsoft.com/office/powerpoint/2010/main" val="1354439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7C5B9-7F9B-AF34-CF29-AF5E6D78A759}"/>
            </a:ext>
          </a:extLst>
        </p:cNvPr>
        <p:cNvGrpSpPr/>
        <p:nvPr/>
      </p:nvGrpSpPr>
      <p:grpSpPr>
        <a:xfrm>
          <a:off x="0" y="0"/>
          <a:ext cx="0" cy="0"/>
          <a:chOff x="0" y="0"/>
          <a:chExt cx="0" cy="0"/>
        </a:xfrm>
      </p:grpSpPr>
      <p:sp>
        <p:nvSpPr>
          <p:cNvPr id="3" name="页脚占位符 2">
            <a:extLst>
              <a:ext uri="{FF2B5EF4-FFF2-40B4-BE49-F238E27FC236}">
                <a16:creationId xmlns:a16="http://schemas.microsoft.com/office/drawing/2014/main" id="{23D7B162-5BB2-0EDA-B842-0D7D86B9640F}"/>
              </a:ext>
            </a:extLst>
          </p:cNvPr>
          <p:cNvSpPr>
            <a:spLocks noGrp="1"/>
          </p:cNvSpPr>
          <p:nvPr>
            <p:ph type="ftr" sz="quarter" idx="10"/>
          </p:nvPr>
        </p:nvSpPr>
        <p:spPr/>
        <p:txBody>
          <a:bodyPr/>
          <a:lstStyle/>
          <a:p>
            <a:r>
              <a:rPr lang="zh-CN" altLang="en-US"/>
              <a:t>海纳百川 大道致远</a:t>
            </a:r>
            <a:endParaRPr lang="zh-CN" altLang="en-US" dirty="0"/>
          </a:p>
        </p:txBody>
      </p:sp>
      <p:sp>
        <p:nvSpPr>
          <p:cNvPr id="2" name="灯片编号占位符 1">
            <a:extLst>
              <a:ext uri="{FF2B5EF4-FFF2-40B4-BE49-F238E27FC236}">
                <a16:creationId xmlns:a16="http://schemas.microsoft.com/office/drawing/2014/main" id="{802B9FB4-FE62-6AAA-A8E8-2F5363FC560F}"/>
              </a:ext>
            </a:extLst>
          </p:cNvPr>
          <p:cNvSpPr>
            <a:spLocks noGrp="1"/>
          </p:cNvSpPr>
          <p:nvPr>
            <p:ph type="sldNum" sz="quarter" idx="11"/>
          </p:nvPr>
        </p:nvSpPr>
        <p:spPr/>
        <p:txBody>
          <a:bodyPr/>
          <a:lstStyle/>
          <a:p>
            <a:fld id="{8C03D14A-F467-4E71-B245-154B171B7094}" type="slidenum">
              <a:rPr lang="zh-CN" altLang="en-US" smtClean="0"/>
              <a:t>9</a:t>
            </a:fld>
            <a:endParaRPr lang="zh-CN" altLang="en-US"/>
          </a:p>
        </p:txBody>
      </p:sp>
      <p:sp>
        <p:nvSpPr>
          <p:cNvPr id="4" name="文本框 3">
            <a:extLst>
              <a:ext uri="{FF2B5EF4-FFF2-40B4-BE49-F238E27FC236}">
                <a16:creationId xmlns:a16="http://schemas.microsoft.com/office/drawing/2014/main" id="{B9594735-F59C-A448-B780-6B563C2911FB}"/>
              </a:ext>
            </a:extLst>
          </p:cNvPr>
          <p:cNvSpPr txBox="1"/>
          <p:nvPr/>
        </p:nvSpPr>
        <p:spPr>
          <a:xfrm>
            <a:off x="6248628" y="1441571"/>
            <a:ext cx="4433818" cy="4366708"/>
          </a:xfrm>
          <a:prstGeom prst="rect">
            <a:avLst/>
          </a:prstGeom>
          <a:noFill/>
        </p:spPr>
        <p:txBody>
          <a:bodyPr wrap="square" lIns="0" rtlCol="0">
            <a:spAutoFit/>
          </a:bodyPr>
          <a:lstStyle/>
          <a:p>
            <a:pPr algn="l">
              <a:lnSpc>
                <a:spcPct val="130000"/>
              </a:lnSpc>
            </a:pPr>
            <a:r>
              <a:rPr lang="zh-CN" altLang="en-US" sz="2400" spc="130" dirty="0">
                <a:latin typeface="+mj-ea"/>
                <a:ea typeface="+mj-ea"/>
              </a:rPr>
              <a:t>认知行为疗法即（</a:t>
            </a:r>
            <a:r>
              <a:rPr lang="en-US" altLang="zh-CN" sz="2400" spc="130" dirty="0">
                <a:ea typeface="+mj-ea"/>
              </a:rPr>
              <a:t>Cognitive Behavioral Therapy, CBT</a:t>
            </a:r>
            <a:r>
              <a:rPr lang="zh-CN" altLang="en-US" sz="2400" spc="130" dirty="0">
                <a:latin typeface="+mj-ea"/>
                <a:ea typeface="+mj-ea"/>
              </a:rPr>
              <a:t>）起源于“认知三联模型”，强调个体所遭遇的情绪困扰主要源自那种非理性或者失衡的认知加工过程，并且认为能够通过识别以及质疑还有重构这些负性自动思维，以此来实现情绪与行为朝着积极方向的转变</a:t>
            </a:r>
          </a:p>
        </p:txBody>
      </p:sp>
      <p:sp>
        <p:nvSpPr>
          <p:cNvPr id="7" name="文本占位符 6">
            <a:extLst>
              <a:ext uri="{FF2B5EF4-FFF2-40B4-BE49-F238E27FC236}">
                <a16:creationId xmlns:a16="http://schemas.microsoft.com/office/drawing/2014/main" id="{34664CA0-DC18-080B-6AE7-5739E6537314}"/>
              </a:ext>
            </a:extLst>
          </p:cNvPr>
          <p:cNvSpPr>
            <a:spLocks noGrp="1"/>
          </p:cNvSpPr>
          <p:nvPr>
            <p:ph type="body" sz="quarter" idx="12"/>
          </p:nvPr>
        </p:nvSpPr>
        <p:spPr/>
        <p:txBody>
          <a:bodyPr/>
          <a:lstStyle/>
          <a:p>
            <a:r>
              <a:rPr lang="zh-CN" altLang="en-US" dirty="0"/>
              <a:t>心理咨询相关理论</a:t>
            </a:r>
          </a:p>
          <a:p>
            <a:endParaRPr lang="zh-CN" altLang="en-US" dirty="0"/>
          </a:p>
          <a:p>
            <a:endParaRPr lang="zh-CN" altLang="en-US" dirty="0"/>
          </a:p>
        </p:txBody>
      </p:sp>
      <p:sp>
        <p:nvSpPr>
          <p:cNvPr id="5" name="Rectangle 2">
            <a:extLst>
              <a:ext uri="{FF2B5EF4-FFF2-40B4-BE49-F238E27FC236}">
                <a16:creationId xmlns:a16="http://schemas.microsoft.com/office/drawing/2014/main" id="{C9F6009A-FBC2-0742-D0A5-DF79BAB74B31}"/>
              </a:ext>
            </a:extLst>
          </p:cNvPr>
          <p:cNvSpPr>
            <a:spLocks noChangeArrowheads="1"/>
          </p:cNvSpPr>
          <p:nvPr/>
        </p:nvSpPr>
        <p:spPr bwMode="auto">
          <a:xfrm>
            <a:off x="7399283" y="25014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p:pic>
        <p:nvPicPr>
          <p:cNvPr id="1025" name="Picture 14" descr="CBT或认知行为疗法思维改变概述图。标记教育方案和心理学家疗法支持的情绪或心态行为向量插图。心理健康">
            <a:extLst>
              <a:ext uri="{FF2B5EF4-FFF2-40B4-BE49-F238E27FC236}">
                <a16:creationId xmlns:a16="http://schemas.microsoft.com/office/drawing/2014/main" id="{DD02E66E-7FED-871C-CFDB-F583D2D030F9}"/>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509554" y="1562464"/>
            <a:ext cx="3733072" cy="3733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7539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PA" val="v5.2.4"/>
</p:tagLst>
</file>

<file path=ppt/tags/tag3.xml><?xml version="1.0" encoding="utf-8"?>
<p:tagLst xmlns:a="http://schemas.openxmlformats.org/drawingml/2006/main" xmlns:r="http://schemas.openxmlformats.org/officeDocument/2006/relationships" xmlns:p="http://schemas.openxmlformats.org/presentationml/2006/main">
  <p:tag name="PA" val="v5.2.4"/>
</p:tagLst>
</file>

<file path=ppt/tags/tag4.xml><?xml version="1.0" encoding="utf-8"?>
<p:tagLst xmlns:a="http://schemas.openxmlformats.org/drawingml/2006/main" xmlns:r="http://schemas.openxmlformats.org/officeDocument/2006/relationships" xmlns:p="http://schemas.openxmlformats.org/presentationml/2006/main">
  <p:tag name="PA" val="v5.2.4"/>
</p:tagLst>
</file>

<file path=ppt/tags/tag5.xml><?xml version="1.0" encoding="utf-8"?>
<p:tagLst xmlns:a="http://schemas.openxmlformats.org/drawingml/2006/main" xmlns:r="http://schemas.openxmlformats.org/officeDocument/2006/relationships" xmlns:p="http://schemas.openxmlformats.org/presentationml/2006/main">
  <p:tag name="PA" val="v5.2.4"/>
</p:tagLst>
</file>

<file path=ppt/tags/tag6.xml><?xml version="1.0" encoding="utf-8"?>
<p:tagLst xmlns:a="http://schemas.openxmlformats.org/drawingml/2006/main" xmlns:r="http://schemas.openxmlformats.org/officeDocument/2006/relationships" xmlns:p="http://schemas.openxmlformats.org/presentationml/2006/main">
  <p:tag name="PA" val="v5.2.4"/>
</p:tagLst>
</file>

<file path=ppt/tags/tag7.xml><?xml version="1.0" encoding="utf-8"?>
<p:tagLst xmlns:a="http://schemas.openxmlformats.org/drawingml/2006/main" xmlns:r="http://schemas.openxmlformats.org/officeDocument/2006/relationships" xmlns:p="http://schemas.openxmlformats.org/presentationml/2006/main">
  <p:tag name="PA" val="v5.2.4"/>
</p:tagLst>
</file>

<file path=ppt/tags/tag8.xml><?xml version="1.0" encoding="utf-8"?>
<p:tagLst xmlns:a="http://schemas.openxmlformats.org/drawingml/2006/main" xmlns:r="http://schemas.openxmlformats.org/officeDocument/2006/relationships" xmlns:p="http://schemas.openxmlformats.org/presentationml/2006/main">
  <p:tag name="PA" val="v5.2.4"/>
</p:tagLst>
</file>

<file path=ppt/tags/tag9.xml><?xml version="1.0" encoding="utf-8"?>
<p:tagLst xmlns:a="http://schemas.openxmlformats.org/drawingml/2006/main" xmlns:r="http://schemas.openxmlformats.org/officeDocument/2006/relationships" xmlns:p="http://schemas.openxmlformats.org/presentationml/2006/main">
  <p:tag name="PA" val="v5.2.4"/>
</p:tagLst>
</file>

<file path=ppt/theme/theme1.xml><?xml version="1.0" encoding="utf-8"?>
<a:theme xmlns:a="http://schemas.openxmlformats.org/drawingml/2006/main" name="Office 主题​​">
  <a:themeElements>
    <a:clrScheme name="自定义 3">
      <a:dk1>
        <a:srgbClr val="000000"/>
      </a:dk1>
      <a:lt1>
        <a:srgbClr val="FFFFFF"/>
      </a:lt1>
      <a:dk2>
        <a:srgbClr val="768395"/>
      </a:dk2>
      <a:lt2>
        <a:srgbClr val="F0F0F0"/>
      </a:lt2>
      <a:accent1>
        <a:srgbClr val="003986"/>
      </a:accent1>
      <a:accent2>
        <a:srgbClr val="E34B4F"/>
      </a:accent2>
      <a:accent3>
        <a:srgbClr val="566C1E"/>
      </a:accent3>
      <a:accent4>
        <a:srgbClr val="597990"/>
      </a:accent4>
      <a:accent5>
        <a:srgbClr val="B77C4B"/>
      </a:accent5>
      <a:accent6>
        <a:srgbClr val="A4A5A8"/>
      </a:accent6>
      <a:hlink>
        <a:srgbClr val="4472C4"/>
      </a:hlink>
      <a:folHlink>
        <a:srgbClr val="BFBFBF"/>
      </a:folHlink>
    </a:clrScheme>
    <a:fontScheme name="PITI专用">
      <a:majorFont>
        <a:latin typeface="Segoe UI"/>
        <a:ea typeface="微软雅黑"/>
        <a:cs typeface=""/>
      </a:majorFont>
      <a:minorFont>
        <a:latin typeface="Segoe UI Light"/>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rtlCol="0">
        <a:spAutoFit/>
      </a:bodyPr>
      <a:lstStyle>
        <a:defPPr algn="l">
          <a:lnSpc>
            <a:spcPct val="130000"/>
          </a:lnSpc>
          <a:defRPr spc="130" dirty="0" smtClean="0">
            <a:latin typeface="+mj-ea"/>
            <a:ea typeface="+mj-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16589</TotalTime>
  <Words>3368</Words>
  <Application>Microsoft Macintosh PowerPoint</Application>
  <PresentationFormat>Widescreen</PresentationFormat>
  <Paragraphs>433</Paragraphs>
  <Slides>37</Slides>
  <Notes>36</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37</vt:i4>
      </vt:variant>
    </vt:vector>
  </HeadingPairs>
  <TitlesOfParts>
    <vt:vector size="51" baseType="lpstr">
      <vt:lpstr>-apple-system</vt:lpstr>
      <vt:lpstr>等线</vt:lpstr>
      <vt:lpstr>微软雅黑</vt:lpstr>
      <vt:lpstr>Times-Roman</vt:lpstr>
      <vt:lpstr>中山行书百年纪念版</vt:lpstr>
      <vt:lpstr>Arial</vt:lpstr>
      <vt:lpstr>Calibri</vt:lpstr>
      <vt:lpstr>Segoe UI</vt:lpstr>
      <vt:lpstr>Segoe UI Light</vt:lpstr>
      <vt:lpstr>Times New Roman</vt:lpstr>
      <vt:lpstr>Wingdings</vt:lpstr>
      <vt:lpstr>Office 主题​​</vt:lpstr>
      <vt:lpstr>1_OfficePLUS</vt:lpstr>
      <vt:lpstr>2_OfficePLUS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#我给母校送模板#</dc:title>
  <dc:creator>颖宝 蔡</dc:creator>
  <cp:keywords>51PPT模板网</cp:keywords>
  <cp:lastModifiedBy>t80549</cp:lastModifiedBy>
  <cp:revision>1514</cp:revision>
  <dcterms:created xsi:type="dcterms:W3CDTF">2019-01-07T18:13:00Z</dcterms:created>
  <dcterms:modified xsi:type="dcterms:W3CDTF">2025-05-24T06:54:24Z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2019-04-13T07:02:57.5183749Z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384b11d9-24fb-4dea-9e56-4a5dd341b3cf</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